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4"/>
  </p:notesMasterIdLst>
  <p:handoutMasterIdLst>
    <p:handoutMasterId r:id="rId25"/>
  </p:handoutMasterIdLst>
  <p:sldIdLst>
    <p:sldId id="256" r:id="rId2"/>
    <p:sldId id="257" r:id="rId3"/>
    <p:sldId id="258" r:id="rId4"/>
    <p:sldId id="276" r:id="rId5"/>
    <p:sldId id="259" r:id="rId6"/>
    <p:sldId id="260" r:id="rId7"/>
    <p:sldId id="261" r:id="rId8"/>
    <p:sldId id="262" r:id="rId9"/>
    <p:sldId id="263" r:id="rId10"/>
    <p:sldId id="264" r:id="rId11"/>
    <p:sldId id="265" r:id="rId12"/>
    <p:sldId id="274" r:id="rId13"/>
    <p:sldId id="275" r:id="rId14"/>
    <p:sldId id="277" r:id="rId15"/>
    <p:sldId id="266" r:id="rId16"/>
    <p:sldId id="267" r:id="rId17"/>
    <p:sldId id="268" r:id="rId18"/>
    <p:sldId id="269" r:id="rId19"/>
    <p:sldId id="270" r:id="rId20"/>
    <p:sldId id="271" r:id="rId21"/>
    <p:sldId id="272" r:id="rId22"/>
    <p:sldId id="273" r:id="rId23"/>
  </p:sldIdLst>
  <p:sldSz cx="12192000" cy="6858000"/>
  <p:notesSz cx="7016750" cy="9302750"/>
  <p:embeddedFontLst>
    <p:embeddedFont>
      <p:font typeface="Calibri" panose="020F0502020204030204" pitchFamily="34" charset="0"/>
      <p:regular r:id="rId26"/>
      <p:bold r:id="rId27"/>
      <p:italic r:id="rId28"/>
      <p:boldItalic r:id="rId29"/>
    </p:embeddedFont>
    <p:embeddedFont>
      <p:font typeface="Roboto" panose="02010600030101010101" charset="0"/>
      <p:regular r:id="rId30"/>
      <p:bold r:id="rId31"/>
      <p:italic r:id="rId32"/>
      <p:boldItalic r:id="rId33"/>
    </p:embeddedFont>
    <p:embeddedFont>
      <p:font typeface="Roboto Slab" panose="02010600030101010101" charset="0"/>
      <p:regular r:id="rId34"/>
      <p:bold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2A84248-D237-4798-B8B5-A10B3B9E7EFA}">
  <a:tblStyle styleId="{12A84248-D237-4798-B8B5-A10B3B9E7EFA}"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481AAD00-2E77-42C5-AFF4-1319954353B6}"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DF5819E-00C0-4D34-9A38-5327496100DD}" styleName="Table_2">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0592" cy="466753"/>
          </a:xfrm>
          <a:prstGeom prst="rect">
            <a:avLst/>
          </a:prstGeom>
        </p:spPr>
        <p:txBody>
          <a:bodyPr vert="horz" lIns="93251" tIns="46625" rIns="93251" bIns="46625" rtlCol="0"/>
          <a:lstStyle>
            <a:lvl1pPr algn="l">
              <a:defRPr sz="1200"/>
            </a:lvl1pPr>
          </a:lstStyle>
          <a:p>
            <a:endParaRPr lang="en-US"/>
          </a:p>
        </p:txBody>
      </p:sp>
      <p:sp>
        <p:nvSpPr>
          <p:cNvPr id="3" name="Date Placeholder 2"/>
          <p:cNvSpPr>
            <a:spLocks noGrp="1"/>
          </p:cNvSpPr>
          <p:nvPr>
            <p:ph type="dt" sz="quarter" idx="1"/>
          </p:nvPr>
        </p:nvSpPr>
        <p:spPr>
          <a:xfrm>
            <a:off x="3974534" y="0"/>
            <a:ext cx="3040592" cy="466753"/>
          </a:xfrm>
          <a:prstGeom prst="rect">
            <a:avLst/>
          </a:prstGeom>
        </p:spPr>
        <p:txBody>
          <a:bodyPr vert="horz" lIns="93251" tIns="46625" rIns="93251" bIns="46625" rtlCol="0"/>
          <a:lstStyle>
            <a:lvl1pPr algn="r">
              <a:defRPr sz="1200"/>
            </a:lvl1pPr>
          </a:lstStyle>
          <a:p>
            <a:fld id="{41797DE2-D070-4EB5-8BA2-D18B069FFAED}" type="datetimeFigureOut">
              <a:rPr lang="en-US" smtClean="0"/>
              <a:t>10/26/2018</a:t>
            </a:fld>
            <a:endParaRPr lang="en-US"/>
          </a:p>
        </p:txBody>
      </p:sp>
      <p:sp>
        <p:nvSpPr>
          <p:cNvPr id="4" name="Footer Placeholder 3"/>
          <p:cNvSpPr>
            <a:spLocks noGrp="1"/>
          </p:cNvSpPr>
          <p:nvPr>
            <p:ph type="ftr" sz="quarter" idx="2"/>
          </p:nvPr>
        </p:nvSpPr>
        <p:spPr>
          <a:xfrm>
            <a:off x="0" y="8835998"/>
            <a:ext cx="3040592" cy="466752"/>
          </a:xfrm>
          <a:prstGeom prst="rect">
            <a:avLst/>
          </a:prstGeom>
        </p:spPr>
        <p:txBody>
          <a:bodyPr vert="horz" lIns="93251" tIns="46625" rIns="93251" bIns="46625" rtlCol="0" anchor="b"/>
          <a:lstStyle>
            <a:lvl1pPr algn="l">
              <a:defRPr sz="1200"/>
            </a:lvl1pPr>
          </a:lstStyle>
          <a:p>
            <a:endParaRPr lang="en-US"/>
          </a:p>
        </p:txBody>
      </p:sp>
      <p:sp>
        <p:nvSpPr>
          <p:cNvPr id="5" name="Slide Number Placeholder 4"/>
          <p:cNvSpPr>
            <a:spLocks noGrp="1"/>
          </p:cNvSpPr>
          <p:nvPr>
            <p:ph type="sldNum" sz="quarter" idx="3"/>
          </p:nvPr>
        </p:nvSpPr>
        <p:spPr>
          <a:xfrm>
            <a:off x="3974534" y="8835998"/>
            <a:ext cx="3040592" cy="466752"/>
          </a:xfrm>
          <a:prstGeom prst="rect">
            <a:avLst/>
          </a:prstGeom>
        </p:spPr>
        <p:txBody>
          <a:bodyPr vert="horz" lIns="93251" tIns="46625" rIns="93251" bIns="46625" rtlCol="0" anchor="b"/>
          <a:lstStyle>
            <a:lvl1pPr algn="r">
              <a:defRPr sz="1200"/>
            </a:lvl1pPr>
          </a:lstStyle>
          <a:p>
            <a:fld id="{A4D0FB2C-A7E3-4C96-82B7-4575211F4531}" type="slidenum">
              <a:rPr lang="en-US" smtClean="0"/>
              <a:t>‹#›</a:t>
            </a:fld>
            <a:endParaRPr lang="en-US"/>
          </a:p>
        </p:txBody>
      </p:sp>
    </p:spTree>
    <p:extLst>
      <p:ext uri="{BB962C8B-B14F-4D97-AF65-F5344CB8AC3E}">
        <p14:creationId xmlns:p14="http://schemas.microsoft.com/office/powerpoint/2010/main" val="1609111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7988" y="696913"/>
            <a:ext cx="6202362" cy="34893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675" y="4418806"/>
            <a:ext cx="5613400" cy="4186238"/>
          </a:xfrm>
          <a:prstGeom prst="rect">
            <a:avLst/>
          </a:prstGeom>
          <a:noFill/>
          <a:ln>
            <a:noFill/>
          </a:ln>
        </p:spPr>
        <p:txBody>
          <a:bodyPr spcFirstLastPara="1" wrap="square" lIns="93235" tIns="93235" rIns="93235" bIns="9323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1:notes"/>
          <p:cNvSpPr txBox="1">
            <a:spLocks noGrp="1"/>
          </p:cNvSpPr>
          <p:nvPr>
            <p:ph type="body" idx="1"/>
          </p:nvPr>
        </p:nvSpPr>
        <p:spPr>
          <a:xfrm>
            <a:off x="701675" y="4418806"/>
            <a:ext cx="5613400" cy="4186238"/>
          </a:xfrm>
          <a:prstGeom prst="rect">
            <a:avLst/>
          </a:prstGeom>
        </p:spPr>
        <p:txBody>
          <a:bodyPr spcFirstLastPara="1" wrap="square" lIns="93235" tIns="93235" rIns="93235" bIns="93235" anchor="t" anchorCtr="0">
            <a:noAutofit/>
          </a:bodyPr>
          <a:lstStyle/>
          <a:p>
            <a:pPr marL="0" indent="0">
              <a:buNone/>
            </a:pPr>
            <a:endParaRPr/>
          </a:p>
        </p:txBody>
      </p:sp>
      <p:sp>
        <p:nvSpPr>
          <p:cNvPr id="67" name="Google Shape;67;p1:notes"/>
          <p:cNvSpPr>
            <a:spLocks noGrp="1" noRot="1" noChangeAspect="1"/>
          </p:cNvSpPr>
          <p:nvPr>
            <p:ph type="sldImg" idx="2"/>
          </p:nvPr>
        </p:nvSpPr>
        <p:spPr>
          <a:xfrm>
            <a:off x="406400" y="696913"/>
            <a:ext cx="6203950" cy="34893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10:notes"/>
          <p:cNvSpPr txBox="1">
            <a:spLocks noGrp="1"/>
          </p:cNvSpPr>
          <p:nvPr>
            <p:ph type="body" idx="1"/>
          </p:nvPr>
        </p:nvSpPr>
        <p:spPr>
          <a:xfrm>
            <a:off x="701675" y="4418806"/>
            <a:ext cx="5613400" cy="4186238"/>
          </a:xfrm>
          <a:prstGeom prst="rect">
            <a:avLst/>
          </a:prstGeom>
        </p:spPr>
        <p:txBody>
          <a:bodyPr spcFirstLastPara="1" wrap="square" lIns="93235" tIns="93235" rIns="93235" bIns="93235" anchor="t" anchorCtr="0">
            <a:noAutofit/>
          </a:bodyPr>
          <a:lstStyle/>
          <a:p>
            <a:pPr marL="0" indent="0">
              <a:buNone/>
            </a:pPr>
            <a:endParaRPr/>
          </a:p>
        </p:txBody>
      </p:sp>
      <p:sp>
        <p:nvSpPr>
          <p:cNvPr id="124" name="Google Shape;124;p10:notes"/>
          <p:cNvSpPr>
            <a:spLocks noGrp="1" noRot="1" noChangeAspect="1"/>
          </p:cNvSpPr>
          <p:nvPr>
            <p:ph type="sldImg" idx="2"/>
          </p:nvPr>
        </p:nvSpPr>
        <p:spPr>
          <a:xfrm>
            <a:off x="406400" y="696913"/>
            <a:ext cx="6203950" cy="34893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203950" cy="348932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61380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1:notes"/>
          <p:cNvSpPr txBox="1">
            <a:spLocks noGrp="1"/>
          </p:cNvSpPr>
          <p:nvPr>
            <p:ph type="body" idx="1"/>
          </p:nvPr>
        </p:nvSpPr>
        <p:spPr>
          <a:xfrm>
            <a:off x="701675" y="4418806"/>
            <a:ext cx="5613400" cy="4186238"/>
          </a:xfrm>
          <a:prstGeom prst="rect">
            <a:avLst/>
          </a:prstGeom>
        </p:spPr>
        <p:txBody>
          <a:bodyPr spcFirstLastPara="1" wrap="square" lIns="93235" tIns="93235" rIns="93235" bIns="93235" anchor="t" anchorCtr="0">
            <a:noAutofit/>
          </a:bodyPr>
          <a:lstStyle/>
          <a:p>
            <a:pPr marL="0" indent="0">
              <a:buNone/>
            </a:pPr>
            <a:endParaRPr/>
          </a:p>
        </p:txBody>
      </p:sp>
      <p:sp>
        <p:nvSpPr>
          <p:cNvPr id="130" name="Google Shape;130;p11:notes"/>
          <p:cNvSpPr>
            <a:spLocks noGrp="1" noRot="1" noChangeAspect="1"/>
          </p:cNvSpPr>
          <p:nvPr>
            <p:ph type="sldImg" idx="2"/>
          </p:nvPr>
        </p:nvSpPr>
        <p:spPr>
          <a:xfrm>
            <a:off x="406400" y="696913"/>
            <a:ext cx="6203950" cy="34893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2:notes"/>
          <p:cNvSpPr txBox="1">
            <a:spLocks noGrp="1"/>
          </p:cNvSpPr>
          <p:nvPr>
            <p:ph type="body" idx="1"/>
          </p:nvPr>
        </p:nvSpPr>
        <p:spPr>
          <a:xfrm>
            <a:off x="701675" y="4418806"/>
            <a:ext cx="5613400" cy="4186238"/>
          </a:xfrm>
          <a:prstGeom prst="rect">
            <a:avLst/>
          </a:prstGeom>
        </p:spPr>
        <p:txBody>
          <a:bodyPr spcFirstLastPara="1" wrap="square" lIns="93235" tIns="93235" rIns="93235" bIns="93235" anchor="t" anchorCtr="0">
            <a:noAutofit/>
          </a:bodyPr>
          <a:lstStyle/>
          <a:p>
            <a:pPr marL="0" indent="0">
              <a:buNone/>
            </a:pPr>
            <a:endParaRPr/>
          </a:p>
        </p:txBody>
      </p:sp>
      <p:sp>
        <p:nvSpPr>
          <p:cNvPr id="135" name="Google Shape;135;p12:notes"/>
          <p:cNvSpPr>
            <a:spLocks noGrp="1" noRot="1" noChangeAspect="1"/>
          </p:cNvSpPr>
          <p:nvPr>
            <p:ph type="sldImg" idx="2"/>
          </p:nvPr>
        </p:nvSpPr>
        <p:spPr>
          <a:xfrm>
            <a:off x="406400" y="696913"/>
            <a:ext cx="6203950" cy="34893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3:notes"/>
          <p:cNvSpPr txBox="1">
            <a:spLocks noGrp="1"/>
          </p:cNvSpPr>
          <p:nvPr>
            <p:ph type="body" idx="1"/>
          </p:nvPr>
        </p:nvSpPr>
        <p:spPr>
          <a:xfrm>
            <a:off x="701675" y="4418806"/>
            <a:ext cx="5613400" cy="4186238"/>
          </a:xfrm>
          <a:prstGeom prst="rect">
            <a:avLst/>
          </a:prstGeom>
        </p:spPr>
        <p:txBody>
          <a:bodyPr spcFirstLastPara="1" wrap="square" lIns="93235" tIns="93235" rIns="93235" bIns="93235" anchor="t" anchorCtr="0">
            <a:noAutofit/>
          </a:bodyPr>
          <a:lstStyle/>
          <a:p>
            <a:pPr marL="0" indent="0">
              <a:buNone/>
            </a:pPr>
            <a:endParaRPr/>
          </a:p>
        </p:txBody>
      </p:sp>
      <p:sp>
        <p:nvSpPr>
          <p:cNvPr id="141" name="Google Shape;141;p13:notes"/>
          <p:cNvSpPr>
            <a:spLocks noGrp="1" noRot="1" noChangeAspect="1"/>
          </p:cNvSpPr>
          <p:nvPr>
            <p:ph type="sldImg" idx="2"/>
          </p:nvPr>
        </p:nvSpPr>
        <p:spPr>
          <a:xfrm>
            <a:off x="406400" y="696913"/>
            <a:ext cx="6203950" cy="34893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455637e508_1_10:notes"/>
          <p:cNvSpPr>
            <a:spLocks noGrp="1" noRot="1" noChangeAspect="1"/>
          </p:cNvSpPr>
          <p:nvPr>
            <p:ph type="sldImg" idx="2"/>
          </p:nvPr>
        </p:nvSpPr>
        <p:spPr>
          <a:xfrm>
            <a:off x="407988" y="696913"/>
            <a:ext cx="6202362" cy="34893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455637e508_1_10:notes"/>
          <p:cNvSpPr txBox="1">
            <a:spLocks noGrp="1"/>
          </p:cNvSpPr>
          <p:nvPr>
            <p:ph type="body" idx="1"/>
          </p:nvPr>
        </p:nvSpPr>
        <p:spPr>
          <a:xfrm>
            <a:off x="701675" y="4418806"/>
            <a:ext cx="5613400" cy="4186238"/>
          </a:xfrm>
          <a:prstGeom prst="rect">
            <a:avLst/>
          </a:prstGeom>
        </p:spPr>
        <p:txBody>
          <a:bodyPr spcFirstLastPara="1" wrap="square" lIns="93235" tIns="93235" rIns="93235" bIns="93235" anchor="t" anchorCtr="0">
            <a:noAutofit/>
          </a:bodyPr>
          <a:lstStyle/>
          <a:p>
            <a:pPr marL="0" indent="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4:notes"/>
          <p:cNvSpPr txBox="1">
            <a:spLocks noGrp="1"/>
          </p:cNvSpPr>
          <p:nvPr>
            <p:ph type="body" idx="1"/>
          </p:nvPr>
        </p:nvSpPr>
        <p:spPr>
          <a:xfrm>
            <a:off x="701675" y="4418806"/>
            <a:ext cx="5613400" cy="4186238"/>
          </a:xfrm>
          <a:prstGeom prst="rect">
            <a:avLst/>
          </a:prstGeom>
        </p:spPr>
        <p:txBody>
          <a:bodyPr spcFirstLastPara="1" wrap="square" lIns="93235" tIns="93235" rIns="93235" bIns="93235" anchor="t" anchorCtr="0">
            <a:noAutofit/>
          </a:bodyPr>
          <a:lstStyle/>
          <a:p>
            <a:pPr marL="0" indent="0">
              <a:buNone/>
            </a:pPr>
            <a:endParaRPr/>
          </a:p>
        </p:txBody>
      </p:sp>
      <p:sp>
        <p:nvSpPr>
          <p:cNvPr id="153" name="Google Shape;153;p14:notes"/>
          <p:cNvSpPr>
            <a:spLocks noGrp="1" noRot="1" noChangeAspect="1"/>
          </p:cNvSpPr>
          <p:nvPr>
            <p:ph type="sldImg" idx="2"/>
          </p:nvPr>
        </p:nvSpPr>
        <p:spPr>
          <a:xfrm>
            <a:off x="407988" y="696913"/>
            <a:ext cx="6202362" cy="34893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4558d1bb28_2_4:notes"/>
          <p:cNvSpPr>
            <a:spLocks noGrp="1" noRot="1" noChangeAspect="1"/>
          </p:cNvSpPr>
          <p:nvPr>
            <p:ph type="sldImg" idx="2"/>
          </p:nvPr>
        </p:nvSpPr>
        <p:spPr>
          <a:xfrm>
            <a:off x="406400" y="696913"/>
            <a:ext cx="6203950" cy="34893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4558d1bb28_2_4:notes"/>
          <p:cNvSpPr txBox="1">
            <a:spLocks noGrp="1"/>
          </p:cNvSpPr>
          <p:nvPr>
            <p:ph type="body" idx="1"/>
          </p:nvPr>
        </p:nvSpPr>
        <p:spPr>
          <a:xfrm>
            <a:off x="701675" y="4418806"/>
            <a:ext cx="5613400" cy="4186238"/>
          </a:xfrm>
          <a:prstGeom prst="rect">
            <a:avLst/>
          </a:prstGeom>
        </p:spPr>
        <p:txBody>
          <a:bodyPr spcFirstLastPara="1" wrap="square" lIns="93235" tIns="93235" rIns="93235" bIns="93235" anchor="t" anchorCtr="0">
            <a:noAutofit/>
          </a:bodyPr>
          <a:lstStyle/>
          <a:p>
            <a:pPr marL="0" indent="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455637e508_1_0:notes"/>
          <p:cNvSpPr>
            <a:spLocks noGrp="1" noRot="1" noChangeAspect="1"/>
          </p:cNvSpPr>
          <p:nvPr>
            <p:ph type="sldImg" idx="2"/>
          </p:nvPr>
        </p:nvSpPr>
        <p:spPr>
          <a:xfrm>
            <a:off x="406400" y="696913"/>
            <a:ext cx="6203950" cy="34893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455637e508_1_0:notes"/>
          <p:cNvSpPr txBox="1">
            <a:spLocks noGrp="1"/>
          </p:cNvSpPr>
          <p:nvPr>
            <p:ph type="body" idx="1"/>
          </p:nvPr>
        </p:nvSpPr>
        <p:spPr>
          <a:xfrm>
            <a:off x="701675" y="4418806"/>
            <a:ext cx="5613400" cy="4186238"/>
          </a:xfrm>
          <a:prstGeom prst="rect">
            <a:avLst/>
          </a:prstGeom>
        </p:spPr>
        <p:txBody>
          <a:bodyPr spcFirstLastPara="1" wrap="square" lIns="93235" tIns="93235" rIns="93235" bIns="93235" anchor="t" anchorCtr="0">
            <a:noAutofit/>
          </a:bodyPr>
          <a:lstStyle/>
          <a:p>
            <a:pPr marL="0" indent="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5:notes"/>
          <p:cNvSpPr txBox="1">
            <a:spLocks noGrp="1"/>
          </p:cNvSpPr>
          <p:nvPr>
            <p:ph type="body" idx="1"/>
          </p:nvPr>
        </p:nvSpPr>
        <p:spPr>
          <a:xfrm>
            <a:off x="701675" y="4418806"/>
            <a:ext cx="5613400" cy="4186238"/>
          </a:xfrm>
          <a:prstGeom prst="rect">
            <a:avLst/>
          </a:prstGeom>
        </p:spPr>
        <p:txBody>
          <a:bodyPr spcFirstLastPara="1" wrap="square" lIns="93235" tIns="93235" rIns="93235" bIns="93235" anchor="t" anchorCtr="0">
            <a:noAutofit/>
          </a:bodyPr>
          <a:lstStyle/>
          <a:p>
            <a:pPr marL="0" indent="0">
              <a:buNone/>
            </a:pPr>
            <a:endParaRPr/>
          </a:p>
        </p:txBody>
      </p:sp>
      <p:sp>
        <p:nvSpPr>
          <p:cNvPr id="171" name="Google Shape;171;p15:notes"/>
          <p:cNvSpPr>
            <a:spLocks noGrp="1" noRot="1" noChangeAspect="1"/>
          </p:cNvSpPr>
          <p:nvPr>
            <p:ph type="sldImg" idx="2"/>
          </p:nvPr>
        </p:nvSpPr>
        <p:spPr>
          <a:xfrm>
            <a:off x="406400" y="696913"/>
            <a:ext cx="6203950" cy="34893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2:notes"/>
          <p:cNvSpPr txBox="1">
            <a:spLocks noGrp="1"/>
          </p:cNvSpPr>
          <p:nvPr>
            <p:ph type="body" idx="1"/>
          </p:nvPr>
        </p:nvSpPr>
        <p:spPr>
          <a:xfrm>
            <a:off x="701675" y="4418806"/>
            <a:ext cx="5613400" cy="4186238"/>
          </a:xfrm>
          <a:prstGeom prst="rect">
            <a:avLst/>
          </a:prstGeom>
        </p:spPr>
        <p:txBody>
          <a:bodyPr spcFirstLastPara="1" wrap="square" lIns="93235" tIns="93235" rIns="93235" bIns="93235" anchor="t" anchorCtr="0">
            <a:noAutofit/>
          </a:bodyPr>
          <a:lstStyle/>
          <a:p>
            <a:pPr marL="0" indent="0">
              <a:buNone/>
            </a:pPr>
            <a:endParaRPr/>
          </a:p>
        </p:txBody>
      </p:sp>
      <p:sp>
        <p:nvSpPr>
          <p:cNvPr id="73" name="Google Shape;73;p2:notes"/>
          <p:cNvSpPr>
            <a:spLocks noGrp="1" noRot="1" noChangeAspect="1"/>
          </p:cNvSpPr>
          <p:nvPr>
            <p:ph type="sldImg" idx="2"/>
          </p:nvPr>
        </p:nvSpPr>
        <p:spPr>
          <a:xfrm>
            <a:off x="406400" y="696913"/>
            <a:ext cx="6203950" cy="34893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notes"/>
          <p:cNvSpPr txBox="1">
            <a:spLocks noGrp="1"/>
          </p:cNvSpPr>
          <p:nvPr>
            <p:ph type="body" idx="1"/>
          </p:nvPr>
        </p:nvSpPr>
        <p:spPr>
          <a:xfrm>
            <a:off x="701675" y="4418806"/>
            <a:ext cx="5613400" cy="4186238"/>
          </a:xfrm>
          <a:prstGeom prst="rect">
            <a:avLst/>
          </a:prstGeom>
        </p:spPr>
        <p:txBody>
          <a:bodyPr spcFirstLastPara="1" wrap="square" lIns="93235" tIns="93235" rIns="93235" bIns="93235" anchor="t" anchorCtr="0">
            <a:noAutofit/>
          </a:bodyPr>
          <a:lstStyle/>
          <a:p>
            <a:pPr marL="0" indent="0">
              <a:buNone/>
            </a:pPr>
            <a:endParaRPr/>
          </a:p>
        </p:txBody>
      </p:sp>
      <p:sp>
        <p:nvSpPr>
          <p:cNvPr id="79" name="Google Shape;79;p3:notes"/>
          <p:cNvSpPr>
            <a:spLocks noGrp="1" noRot="1" noChangeAspect="1"/>
          </p:cNvSpPr>
          <p:nvPr>
            <p:ph type="sldImg" idx="2"/>
          </p:nvPr>
        </p:nvSpPr>
        <p:spPr>
          <a:xfrm>
            <a:off x="406400" y="696913"/>
            <a:ext cx="6203950" cy="34893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4:notes"/>
          <p:cNvSpPr txBox="1">
            <a:spLocks noGrp="1"/>
          </p:cNvSpPr>
          <p:nvPr>
            <p:ph type="body" idx="1"/>
          </p:nvPr>
        </p:nvSpPr>
        <p:spPr>
          <a:xfrm>
            <a:off x="701675" y="4418806"/>
            <a:ext cx="5613400" cy="4186238"/>
          </a:xfrm>
          <a:prstGeom prst="rect">
            <a:avLst/>
          </a:prstGeom>
        </p:spPr>
        <p:txBody>
          <a:bodyPr spcFirstLastPara="1" wrap="square" lIns="93235" tIns="93235" rIns="93235" bIns="93235" anchor="t" anchorCtr="0">
            <a:noAutofit/>
          </a:bodyPr>
          <a:lstStyle/>
          <a:p>
            <a:pPr marL="0" indent="0">
              <a:buNone/>
            </a:pPr>
            <a:endParaRPr/>
          </a:p>
        </p:txBody>
      </p:sp>
      <p:sp>
        <p:nvSpPr>
          <p:cNvPr id="85" name="Google Shape;85;p4:notes"/>
          <p:cNvSpPr>
            <a:spLocks noGrp="1" noRot="1" noChangeAspect="1"/>
          </p:cNvSpPr>
          <p:nvPr>
            <p:ph type="sldImg" idx="2"/>
          </p:nvPr>
        </p:nvSpPr>
        <p:spPr>
          <a:xfrm>
            <a:off x="407988" y="696913"/>
            <a:ext cx="6202362" cy="34893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5:notes"/>
          <p:cNvSpPr txBox="1">
            <a:spLocks noGrp="1"/>
          </p:cNvSpPr>
          <p:nvPr>
            <p:ph type="body" idx="1"/>
          </p:nvPr>
        </p:nvSpPr>
        <p:spPr>
          <a:xfrm>
            <a:off x="701675" y="4418806"/>
            <a:ext cx="5613400" cy="4186238"/>
          </a:xfrm>
          <a:prstGeom prst="rect">
            <a:avLst/>
          </a:prstGeom>
        </p:spPr>
        <p:txBody>
          <a:bodyPr spcFirstLastPara="1" wrap="square" lIns="93235" tIns="93235" rIns="93235" bIns="93235" anchor="t" anchorCtr="0">
            <a:noAutofit/>
          </a:bodyPr>
          <a:lstStyle/>
          <a:p>
            <a:pPr marL="0" indent="0">
              <a:buNone/>
            </a:pPr>
            <a:endParaRPr/>
          </a:p>
        </p:txBody>
      </p:sp>
      <p:sp>
        <p:nvSpPr>
          <p:cNvPr id="91" name="Google Shape;91;p5:notes"/>
          <p:cNvSpPr>
            <a:spLocks noGrp="1" noRot="1" noChangeAspect="1"/>
          </p:cNvSpPr>
          <p:nvPr>
            <p:ph type="sldImg" idx="2"/>
          </p:nvPr>
        </p:nvSpPr>
        <p:spPr>
          <a:xfrm>
            <a:off x="406400" y="696913"/>
            <a:ext cx="6203950" cy="34893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6:notes"/>
          <p:cNvSpPr txBox="1">
            <a:spLocks noGrp="1"/>
          </p:cNvSpPr>
          <p:nvPr>
            <p:ph type="body" idx="1"/>
          </p:nvPr>
        </p:nvSpPr>
        <p:spPr>
          <a:xfrm>
            <a:off x="701675" y="4418806"/>
            <a:ext cx="5613400" cy="4186238"/>
          </a:xfrm>
          <a:prstGeom prst="rect">
            <a:avLst/>
          </a:prstGeom>
        </p:spPr>
        <p:txBody>
          <a:bodyPr spcFirstLastPara="1" wrap="square" lIns="93235" tIns="93235" rIns="93235" bIns="93235" anchor="t" anchorCtr="0">
            <a:noAutofit/>
          </a:bodyPr>
          <a:lstStyle/>
          <a:p>
            <a:pPr marL="0" indent="0">
              <a:buNone/>
            </a:pPr>
            <a:endParaRPr/>
          </a:p>
        </p:txBody>
      </p:sp>
      <p:sp>
        <p:nvSpPr>
          <p:cNvPr id="98" name="Google Shape;98;p6:notes"/>
          <p:cNvSpPr>
            <a:spLocks noGrp="1" noRot="1" noChangeAspect="1"/>
          </p:cNvSpPr>
          <p:nvPr>
            <p:ph type="sldImg" idx="2"/>
          </p:nvPr>
        </p:nvSpPr>
        <p:spPr>
          <a:xfrm>
            <a:off x="407988" y="696913"/>
            <a:ext cx="6202362" cy="34893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7:notes"/>
          <p:cNvSpPr txBox="1">
            <a:spLocks noGrp="1"/>
          </p:cNvSpPr>
          <p:nvPr>
            <p:ph type="body" idx="1"/>
          </p:nvPr>
        </p:nvSpPr>
        <p:spPr>
          <a:xfrm>
            <a:off x="701675" y="4418806"/>
            <a:ext cx="5613400" cy="4186238"/>
          </a:xfrm>
          <a:prstGeom prst="rect">
            <a:avLst/>
          </a:prstGeom>
        </p:spPr>
        <p:txBody>
          <a:bodyPr spcFirstLastPara="1" wrap="square" lIns="93235" tIns="93235" rIns="93235" bIns="93235" anchor="t" anchorCtr="0">
            <a:noAutofit/>
          </a:bodyPr>
          <a:lstStyle/>
          <a:p>
            <a:pPr marL="0" indent="0">
              <a:buNone/>
            </a:pPr>
            <a:endParaRPr/>
          </a:p>
        </p:txBody>
      </p:sp>
      <p:sp>
        <p:nvSpPr>
          <p:cNvPr id="104" name="Google Shape;104;p7:notes"/>
          <p:cNvSpPr>
            <a:spLocks noGrp="1" noRot="1" noChangeAspect="1"/>
          </p:cNvSpPr>
          <p:nvPr>
            <p:ph type="sldImg" idx="2"/>
          </p:nvPr>
        </p:nvSpPr>
        <p:spPr>
          <a:xfrm>
            <a:off x="407988" y="696913"/>
            <a:ext cx="6202362" cy="34893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8:notes"/>
          <p:cNvSpPr txBox="1">
            <a:spLocks noGrp="1"/>
          </p:cNvSpPr>
          <p:nvPr>
            <p:ph type="body" idx="1"/>
          </p:nvPr>
        </p:nvSpPr>
        <p:spPr>
          <a:xfrm>
            <a:off x="701675" y="4418806"/>
            <a:ext cx="5613400" cy="4186238"/>
          </a:xfrm>
          <a:prstGeom prst="rect">
            <a:avLst/>
          </a:prstGeom>
        </p:spPr>
        <p:txBody>
          <a:bodyPr spcFirstLastPara="1" wrap="square" lIns="93235" tIns="93235" rIns="93235" bIns="93235" anchor="t" anchorCtr="0">
            <a:noAutofit/>
          </a:bodyPr>
          <a:lstStyle/>
          <a:p>
            <a:pPr marL="0" indent="0">
              <a:buNone/>
            </a:pPr>
            <a:endParaRPr/>
          </a:p>
        </p:txBody>
      </p:sp>
      <p:sp>
        <p:nvSpPr>
          <p:cNvPr id="112" name="Google Shape;112;p8:notes"/>
          <p:cNvSpPr>
            <a:spLocks noGrp="1" noRot="1" noChangeAspect="1"/>
          </p:cNvSpPr>
          <p:nvPr>
            <p:ph type="sldImg" idx="2"/>
          </p:nvPr>
        </p:nvSpPr>
        <p:spPr>
          <a:xfrm>
            <a:off x="407988" y="696913"/>
            <a:ext cx="6202362" cy="34893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9:notes"/>
          <p:cNvSpPr txBox="1">
            <a:spLocks noGrp="1"/>
          </p:cNvSpPr>
          <p:nvPr>
            <p:ph type="body" idx="1"/>
          </p:nvPr>
        </p:nvSpPr>
        <p:spPr>
          <a:xfrm>
            <a:off x="701675" y="4418806"/>
            <a:ext cx="5613400" cy="4186238"/>
          </a:xfrm>
          <a:prstGeom prst="rect">
            <a:avLst/>
          </a:prstGeom>
        </p:spPr>
        <p:txBody>
          <a:bodyPr spcFirstLastPara="1" wrap="square" lIns="93235" tIns="93235" rIns="93235" bIns="93235" anchor="t" anchorCtr="0">
            <a:noAutofit/>
          </a:bodyPr>
          <a:lstStyle/>
          <a:p>
            <a:pPr marL="0" indent="0">
              <a:buNone/>
            </a:pPr>
            <a:endParaRPr/>
          </a:p>
        </p:txBody>
      </p:sp>
      <p:sp>
        <p:nvSpPr>
          <p:cNvPr id="118" name="Google Shape;118;p9:notes"/>
          <p:cNvSpPr>
            <a:spLocks noGrp="1" noRot="1" noChangeAspect="1"/>
          </p:cNvSpPr>
          <p:nvPr>
            <p:ph type="sldImg" idx="2"/>
          </p:nvPr>
        </p:nvSpPr>
        <p:spPr>
          <a:xfrm>
            <a:off x="406400" y="696913"/>
            <a:ext cx="6203950" cy="34893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033067" y="896808"/>
            <a:ext cx="1442131" cy="1499896"/>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2"/>
          <p:cNvSpPr/>
          <p:nvPr/>
        </p:nvSpPr>
        <p:spPr>
          <a:xfrm rot="10800000">
            <a:off x="8716786" y="4457271"/>
            <a:ext cx="1442131" cy="1499896"/>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2"/>
          <p:cNvCxnSpPr/>
          <p:nvPr/>
        </p:nvCxnSpPr>
        <p:spPr>
          <a:xfrm>
            <a:off x="5812802" y="3756618"/>
            <a:ext cx="5664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
          <p:cNvSpPr txBox="1">
            <a:spLocks noGrp="1"/>
          </p:cNvSpPr>
          <p:nvPr>
            <p:ph type="ctrTitle"/>
          </p:nvPr>
        </p:nvSpPr>
        <p:spPr>
          <a:xfrm>
            <a:off x="2240402" y="1585234"/>
            <a:ext cx="7711200" cy="1943100"/>
          </a:xfrm>
          <a:prstGeom prst="rect">
            <a:avLst/>
          </a:prstGeom>
        </p:spPr>
        <p:txBody>
          <a:bodyPr spcFirstLastPara="1" wrap="square" lIns="121900" tIns="121900" rIns="121900" bIns="121900" anchor="b" anchorCtr="0"/>
          <a:lstStyle>
            <a:lvl1pPr lvl="0" algn="ctr" rtl="0">
              <a:spcBef>
                <a:spcPts val="0"/>
              </a:spcBef>
              <a:spcAft>
                <a:spcPts val="0"/>
              </a:spcAft>
              <a:buSzPts val="5300"/>
              <a:buNone/>
              <a:defRPr sz="5300"/>
            </a:lvl1pPr>
            <a:lvl2pPr lvl="1" algn="ctr" rtl="0">
              <a:spcBef>
                <a:spcPts val="0"/>
              </a:spcBef>
              <a:spcAft>
                <a:spcPts val="0"/>
              </a:spcAft>
              <a:buSzPts val="5300"/>
              <a:buNone/>
              <a:defRPr sz="5300"/>
            </a:lvl2pPr>
            <a:lvl3pPr lvl="2" algn="ctr" rtl="0">
              <a:spcBef>
                <a:spcPts val="0"/>
              </a:spcBef>
              <a:spcAft>
                <a:spcPts val="0"/>
              </a:spcAft>
              <a:buSzPts val="5300"/>
              <a:buNone/>
              <a:defRPr sz="5300"/>
            </a:lvl3pPr>
            <a:lvl4pPr lvl="3" algn="ctr" rtl="0">
              <a:spcBef>
                <a:spcPts val="0"/>
              </a:spcBef>
              <a:spcAft>
                <a:spcPts val="0"/>
              </a:spcAft>
              <a:buSzPts val="5300"/>
              <a:buNone/>
              <a:defRPr sz="5300"/>
            </a:lvl4pPr>
            <a:lvl5pPr lvl="4" algn="ctr" rtl="0">
              <a:spcBef>
                <a:spcPts val="0"/>
              </a:spcBef>
              <a:spcAft>
                <a:spcPts val="0"/>
              </a:spcAft>
              <a:buSzPts val="5300"/>
              <a:buNone/>
              <a:defRPr sz="5300"/>
            </a:lvl5pPr>
            <a:lvl6pPr lvl="5" algn="ctr" rtl="0">
              <a:spcBef>
                <a:spcPts val="0"/>
              </a:spcBef>
              <a:spcAft>
                <a:spcPts val="0"/>
              </a:spcAft>
              <a:buSzPts val="5300"/>
              <a:buNone/>
              <a:defRPr sz="5300"/>
            </a:lvl6pPr>
            <a:lvl7pPr lvl="6" algn="ctr" rtl="0">
              <a:spcBef>
                <a:spcPts val="0"/>
              </a:spcBef>
              <a:spcAft>
                <a:spcPts val="0"/>
              </a:spcAft>
              <a:buSzPts val="5300"/>
              <a:buNone/>
              <a:defRPr sz="5300"/>
            </a:lvl7pPr>
            <a:lvl8pPr lvl="7" algn="ctr" rtl="0">
              <a:spcBef>
                <a:spcPts val="0"/>
              </a:spcBef>
              <a:spcAft>
                <a:spcPts val="0"/>
              </a:spcAft>
              <a:buSzPts val="5300"/>
              <a:buNone/>
              <a:defRPr sz="5300"/>
            </a:lvl8pPr>
            <a:lvl9pPr lvl="8" algn="ctr" rtl="0">
              <a:spcBef>
                <a:spcPts val="0"/>
              </a:spcBef>
              <a:spcAft>
                <a:spcPts val="0"/>
              </a:spcAft>
              <a:buSzPts val="5300"/>
              <a:buNone/>
              <a:defRPr sz="5300"/>
            </a:lvl9pPr>
          </a:lstStyle>
          <a:p>
            <a:endParaRPr/>
          </a:p>
        </p:txBody>
      </p:sp>
      <p:sp>
        <p:nvSpPr>
          <p:cNvPr id="14" name="Google Shape;14;p2"/>
          <p:cNvSpPr txBox="1">
            <a:spLocks noGrp="1"/>
          </p:cNvSpPr>
          <p:nvPr>
            <p:ph type="subTitle" idx="1"/>
          </p:nvPr>
        </p:nvSpPr>
        <p:spPr>
          <a:xfrm>
            <a:off x="2240402" y="4065933"/>
            <a:ext cx="7711200" cy="1212000"/>
          </a:xfrm>
          <a:prstGeom prst="rect">
            <a:avLst/>
          </a:prstGeom>
        </p:spPr>
        <p:txBody>
          <a:bodyPr spcFirstLastPara="1" wrap="square" lIns="121900" tIns="121900" rIns="121900" bIns="121900" anchor="t" anchorCtr="0"/>
          <a:lstStyle>
            <a:lvl1pPr lvl="0" algn="ctr" rtl="0">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1pPr>
            <a:lvl2pPr lvl="1" algn="ctr" rtl="0">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2pPr>
            <a:lvl3pPr lvl="2" algn="ctr" rtl="0">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3pPr>
            <a:lvl4pPr lvl="3" algn="ctr" rtl="0">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4pPr>
            <a:lvl5pPr lvl="4" algn="ctr" rtl="0">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5pPr>
            <a:lvl6pPr lvl="5" algn="ctr" rtl="0">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6pPr>
            <a:lvl7pPr lvl="6" algn="ctr" rtl="0">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7pPr>
            <a:lvl8pPr lvl="7" algn="ctr" rtl="0">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8pPr>
            <a:lvl9pPr lvl="8" algn="ctr" rtl="0">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200" y="6769100"/>
            <a:ext cx="12191700" cy="888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4" name="Google Shape;54;p11"/>
          <p:cNvSpPr txBox="1">
            <a:spLocks noGrp="1"/>
          </p:cNvSpPr>
          <p:nvPr>
            <p:ph type="title" hasCustomPrompt="1"/>
          </p:nvPr>
        </p:nvSpPr>
        <p:spPr>
          <a:xfrm>
            <a:off x="517200" y="1536600"/>
            <a:ext cx="11157600" cy="2051100"/>
          </a:xfrm>
          <a:prstGeom prst="rect">
            <a:avLst/>
          </a:prstGeom>
        </p:spPr>
        <p:txBody>
          <a:bodyPr spcFirstLastPara="1" wrap="square" lIns="121900" tIns="121900" rIns="121900" bIns="121900" anchor="ctr" anchorCtr="0"/>
          <a:lstStyle>
            <a:lvl1pPr lvl="0" algn="ctr" rtl="0">
              <a:spcBef>
                <a:spcPts val="0"/>
              </a:spcBef>
              <a:spcAft>
                <a:spcPts val="0"/>
              </a:spcAft>
              <a:buClr>
                <a:schemeClr val="accent5"/>
              </a:buClr>
              <a:buSzPts val="17300"/>
              <a:buNone/>
              <a:defRPr sz="17300">
                <a:solidFill>
                  <a:schemeClr val="accent5"/>
                </a:solidFill>
              </a:defRPr>
            </a:lvl1pPr>
            <a:lvl2pPr lvl="1" algn="ctr" rtl="0">
              <a:spcBef>
                <a:spcPts val="0"/>
              </a:spcBef>
              <a:spcAft>
                <a:spcPts val="0"/>
              </a:spcAft>
              <a:buClr>
                <a:schemeClr val="accent5"/>
              </a:buClr>
              <a:buSzPts val="17300"/>
              <a:buNone/>
              <a:defRPr sz="17300">
                <a:solidFill>
                  <a:schemeClr val="accent5"/>
                </a:solidFill>
              </a:defRPr>
            </a:lvl2pPr>
            <a:lvl3pPr lvl="2" algn="ctr" rtl="0">
              <a:spcBef>
                <a:spcPts val="0"/>
              </a:spcBef>
              <a:spcAft>
                <a:spcPts val="0"/>
              </a:spcAft>
              <a:buClr>
                <a:schemeClr val="accent5"/>
              </a:buClr>
              <a:buSzPts val="17300"/>
              <a:buNone/>
              <a:defRPr sz="17300">
                <a:solidFill>
                  <a:schemeClr val="accent5"/>
                </a:solidFill>
              </a:defRPr>
            </a:lvl3pPr>
            <a:lvl4pPr lvl="3" algn="ctr" rtl="0">
              <a:spcBef>
                <a:spcPts val="0"/>
              </a:spcBef>
              <a:spcAft>
                <a:spcPts val="0"/>
              </a:spcAft>
              <a:buClr>
                <a:schemeClr val="accent5"/>
              </a:buClr>
              <a:buSzPts val="17300"/>
              <a:buNone/>
              <a:defRPr sz="17300">
                <a:solidFill>
                  <a:schemeClr val="accent5"/>
                </a:solidFill>
              </a:defRPr>
            </a:lvl4pPr>
            <a:lvl5pPr lvl="4" algn="ctr" rtl="0">
              <a:spcBef>
                <a:spcPts val="0"/>
              </a:spcBef>
              <a:spcAft>
                <a:spcPts val="0"/>
              </a:spcAft>
              <a:buClr>
                <a:schemeClr val="accent5"/>
              </a:buClr>
              <a:buSzPts val="17300"/>
              <a:buNone/>
              <a:defRPr sz="17300">
                <a:solidFill>
                  <a:schemeClr val="accent5"/>
                </a:solidFill>
              </a:defRPr>
            </a:lvl5pPr>
            <a:lvl6pPr lvl="5" algn="ctr" rtl="0">
              <a:spcBef>
                <a:spcPts val="0"/>
              </a:spcBef>
              <a:spcAft>
                <a:spcPts val="0"/>
              </a:spcAft>
              <a:buClr>
                <a:schemeClr val="accent5"/>
              </a:buClr>
              <a:buSzPts val="17300"/>
              <a:buNone/>
              <a:defRPr sz="17300">
                <a:solidFill>
                  <a:schemeClr val="accent5"/>
                </a:solidFill>
              </a:defRPr>
            </a:lvl6pPr>
            <a:lvl7pPr lvl="6" algn="ctr" rtl="0">
              <a:spcBef>
                <a:spcPts val="0"/>
              </a:spcBef>
              <a:spcAft>
                <a:spcPts val="0"/>
              </a:spcAft>
              <a:buClr>
                <a:schemeClr val="accent5"/>
              </a:buClr>
              <a:buSzPts val="17300"/>
              <a:buNone/>
              <a:defRPr sz="17300">
                <a:solidFill>
                  <a:schemeClr val="accent5"/>
                </a:solidFill>
              </a:defRPr>
            </a:lvl7pPr>
            <a:lvl8pPr lvl="7" algn="ctr" rtl="0">
              <a:spcBef>
                <a:spcPts val="0"/>
              </a:spcBef>
              <a:spcAft>
                <a:spcPts val="0"/>
              </a:spcAft>
              <a:buClr>
                <a:schemeClr val="accent5"/>
              </a:buClr>
              <a:buSzPts val="17300"/>
              <a:buNone/>
              <a:defRPr sz="17300">
                <a:solidFill>
                  <a:schemeClr val="accent5"/>
                </a:solidFill>
              </a:defRPr>
            </a:lvl8pPr>
            <a:lvl9pPr lvl="8" algn="ctr" rtl="0">
              <a:spcBef>
                <a:spcPts val="0"/>
              </a:spcBef>
              <a:spcAft>
                <a:spcPts val="0"/>
              </a:spcAft>
              <a:buClr>
                <a:schemeClr val="accent5"/>
              </a:buClr>
              <a:buSzPts val="17300"/>
              <a:buNone/>
              <a:defRPr sz="17300">
                <a:solidFill>
                  <a:schemeClr val="accent5"/>
                </a:solidFill>
              </a:defRPr>
            </a:lvl9pPr>
          </a:lstStyle>
          <a:p>
            <a:r>
              <a:t>xx%</a:t>
            </a:r>
          </a:p>
        </p:txBody>
      </p:sp>
      <p:sp>
        <p:nvSpPr>
          <p:cNvPr id="55" name="Google Shape;55;p11"/>
          <p:cNvSpPr txBox="1">
            <a:spLocks noGrp="1"/>
          </p:cNvSpPr>
          <p:nvPr>
            <p:ph type="body" idx="1"/>
          </p:nvPr>
        </p:nvSpPr>
        <p:spPr>
          <a:xfrm>
            <a:off x="517200" y="3892600"/>
            <a:ext cx="11157600" cy="1428900"/>
          </a:xfrm>
          <a:prstGeom prst="rect">
            <a:avLst/>
          </a:prstGeom>
        </p:spPr>
        <p:txBody>
          <a:bodyPr spcFirstLastPara="1" wrap="square" lIns="121900" tIns="121900" rIns="121900" bIns="121900" anchor="t" anchorCtr="0"/>
          <a:lstStyle>
            <a:lvl1pPr marL="457200" lvl="0" indent="-381000" algn="ctr" rtl="0">
              <a:spcBef>
                <a:spcPts val="0"/>
              </a:spcBef>
              <a:spcAft>
                <a:spcPts val="0"/>
              </a:spcAft>
              <a:buSzPts val="2400"/>
              <a:buChar char="●"/>
              <a:defRPr/>
            </a:lvl1pPr>
            <a:lvl2pPr marL="914400" lvl="1" indent="-349250" algn="ctr" rtl="0">
              <a:spcBef>
                <a:spcPts val="2100"/>
              </a:spcBef>
              <a:spcAft>
                <a:spcPts val="0"/>
              </a:spcAft>
              <a:buSzPts val="1900"/>
              <a:buChar char="○"/>
              <a:defRPr/>
            </a:lvl2pPr>
            <a:lvl3pPr marL="1371600" lvl="2" indent="-349250" algn="ctr" rtl="0">
              <a:spcBef>
                <a:spcPts val="2100"/>
              </a:spcBef>
              <a:spcAft>
                <a:spcPts val="0"/>
              </a:spcAft>
              <a:buSzPts val="1900"/>
              <a:buChar char="■"/>
              <a:defRPr/>
            </a:lvl3pPr>
            <a:lvl4pPr marL="1828800" lvl="3" indent="-349250" algn="ctr" rtl="0">
              <a:spcBef>
                <a:spcPts val="2100"/>
              </a:spcBef>
              <a:spcAft>
                <a:spcPts val="0"/>
              </a:spcAft>
              <a:buSzPts val="1900"/>
              <a:buChar char="●"/>
              <a:defRPr/>
            </a:lvl4pPr>
            <a:lvl5pPr marL="2286000" lvl="4" indent="-349250" algn="ctr" rtl="0">
              <a:spcBef>
                <a:spcPts val="2100"/>
              </a:spcBef>
              <a:spcAft>
                <a:spcPts val="0"/>
              </a:spcAft>
              <a:buSzPts val="1900"/>
              <a:buChar char="○"/>
              <a:defRPr/>
            </a:lvl5pPr>
            <a:lvl6pPr marL="2743200" lvl="5" indent="-349250" algn="ctr" rtl="0">
              <a:spcBef>
                <a:spcPts val="2100"/>
              </a:spcBef>
              <a:spcAft>
                <a:spcPts val="0"/>
              </a:spcAft>
              <a:buSzPts val="1900"/>
              <a:buChar char="■"/>
              <a:defRPr/>
            </a:lvl6pPr>
            <a:lvl7pPr marL="3200400" lvl="6" indent="-349250" algn="ctr" rtl="0">
              <a:spcBef>
                <a:spcPts val="2100"/>
              </a:spcBef>
              <a:spcAft>
                <a:spcPts val="0"/>
              </a:spcAft>
              <a:buSzPts val="1900"/>
              <a:buChar char="●"/>
              <a:defRPr/>
            </a:lvl7pPr>
            <a:lvl8pPr marL="3657600" lvl="7" indent="-349250" algn="ctr" rtl="0">
              <a:spcBef>
                <a:spcPts val="2100"/>
              </a:spcBef>
              <a:spcAft>
                <a:spcPts val="0"/>
              </a:spcAft>
              <a:buSzPts val="1900"/>
              <a:buChar char="○"/>
              <a:defRPr/>
            </a:lvl8pPr>
            <a:lvl9pPr marL="4114800" lvl="8" indent="-349250" algn="ctr" rtl="0">
              <a:spcBef>
                <a:spcPts val="2100"/>
              </a:spcBef>
              <a:spcAft>
                <a:spcPts val="2100"/>
              </a:spcAft>
              <a:buSzPts val="1900"/>
              <a:buChar char="■"/>
              <a:defRPr/>
            </a:lvl9pPr>
          </a:lstStyle>
          <a:p>
            <a:endParaRPr/>
          </a:p>
        </p:txBody>
      </p:sp>
      <p:sp>
        <p:nvSpPr>
          <p:cNvPr id="56" name="Google Shape;56;p1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9"/>
        <p:cNvGrpSpPr/>
        <p:nvPr/>
      </p:nvGrpSpPr>
      <p:grpSpPr>
        <a:xfrm>
          <a:off x="0" y="0"/>
          <a:ext cx="0" cy="0"/>
          <a:chOff x="0" y="0"/>
          <a:chExt cx="0" cy="0"/>
        </a:xfrm>
      </p:grpSpPr>
      <p:sp>
        <p:nvSpPr>
          <p:cNvPr id="60" name="Google Shape;60;p1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4000"/>
              <a:buNone/>
              <a:defRPr sz="1800"/>
            </a:lvl2pPr>
            <a:lvl3pPr lvl="2" rtl="0">
              <a:spcBef>
                <a:spcPts val="0"/>
              </a:spcBef>
              <a:spcAft>
                <a:spcPts val="0"/>
              </a:spcAft>
              <a:buSzPts val="4000"/>
              <a:buNone/>
              <a:defRPr sz="1800"/>
            </a:lvl3pPr>
            <a:lvl4pPr lvl="3" rtl="0">
              <a:spcBef>
                <a:spcPts val="0"/>
              </a:spcBef>
              <a:spcAft>
                <a:spcPts val="0"/>
              </a:spcAft>
              <a:buSzPts val="4000"/>
              <a:buNone/>
              <a:defRPr sz="1800"/>
            </a:lvl4pPr>
            <a:lvl5pPr lvl="4" rtl="0">
              <a:spcBef>
                <a:spcPts val="0"/>
              </a:spcBef>
              <a:spcAft>
                <a:spcPts val="0"/>
              </a:spcAft>
              <a:buSzPts val="4000"/>
              <a:buNone/>
              <a:defRPr sz="1800"/>
            </a:lvl5pPr>
            <a:lvl6pPr lvl="5" rtl="0">
              <a:spcBef>
                <a:spcPts val="0"/>
              </a:spcBef>
              <a:spcAft>
                <a:spcPts val="0"/>
              </a:spcAft>
              <a:buSzPts val="4000"/>
              <a:buNone/>
              <a:defRPr sz="1800"/>
            </a:lvl6pPr>
            <a:lvl7pPr lvl="6" rtl="0">
              <a:spcBef>
                <a:spcPts val="0"/>
              </a:spcBef>
              <a:spcAft>
                <a:spcPts val="0"/>
              </a:spcAft>
              <a:buSzPts val="4000"/>
              <a:buNone/>
              <a:defRPr sz="1800"/>
            </a:lvl7pPr>
            <a:lvl8pPr lvl="7" rtl="0">
              <a:spcBef>
                <a:spcPts val="0"/>
              </a:spcBef>
              <a:spcAft>
                <a:spcPts val="0"/>
              </a:spcAft>
              <a:buSzPts val="4000"/>
              <a:buNone/>
              <a:defRPr sz="1800"/>
            </a:lvl8pPr>
            <a:lvl9pPr lvl="8" rtl="0">
              <a:spcBef>
                <a:spcPts val="0"/>
              </a:spcBef>
              <a:spcAft>
                <a:spcPts val="0"/>
              </a:spcAft>
              <a:buSzPts val="4000"/>
              <a:buNone/>
              <a:defRPr sz="1800"/>
            </a:lvl9pPr>
          </a:lstStyle>
          <a:p>
            <a:endParaRPr/>
          </a:p>
        </p:txBody>
      </p:sp>
      <p:sp>
        <p:nvSpPr>
          <p:cNvPr id="61" name="Google Shape;61;p1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21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21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21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21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21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21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21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2100"/>
              </a:spcBef>
              <a:spcAft>
                <a:spcPts val="210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Google Shape;62;p1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1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1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Google Shape;17;p3"/>
          <p:cNvCxnSpPr/>
          <p:nvPr/>
        </p:nvCxnSpPr>
        <p:spPr>
          <a:xfrm>
            <a:off x="5812802" y="3756618"/>
            <a:ext cx="566400" cy="0"/>
          </a:xfrm>
          <a:prstGeom prst="straightConnector1">
            <a:avLst/>
          </a:prstGeom>
          <a:noFill/>
          <a:ln w="38100" cap="flat" cmpd="sng">
            <a:solidFill>
              <a:schemeClr val="accent4"/>
            </a:solidFill>
            <a:prstDash val="solid"/>
            <a:round/>
            <a:headEnd type="none" w="sm" len="sm"/>
            <a:tailEnd type="none" w="sm" len="sm"/>
          </a:ln>
        </p:spPr>
      </p:cxnSp>
      <p:sp>
        <p:nvSpPr>
          <p:cNvPr id="18" name="Google Shape;18;p3"/>
          <p:cNvSpPr txBox="1">
            <a:spLocks noGrp="1"/>
          </p:cNvSpPr>
          <p:nvPr>
            <p:ph type="title"/>
          </p:nvPr>
        </p:nvSpPr>
        <p:spPr>
          <a:xfrm>
            <a:off x="641000" y="2353267"/>
            <a:ext cx="10962900" cy="1209900"/>
          </a:xfrm>
          <a:prstGeom prst="rect">
            <a:avLst/>
          </a:prstGeom>
        </p:spPr>
        <p:txBody>
          <a:bodyPr spcFirstLastPara="1" wrap="square" lIns="121900" tIns="121900" rIns="121900" bIns="121900" anchor="b" anchorCtr="0"/>
          <a:lstStyle>
            <a:lvl1pPr lvl="0" algn="ctr" rtl="0">
              <a:spcBef>
                <a:spcPts val="0"/>
              </a:spcBef>
              <a:spcAft>
                <a:spcPts val="0"/>
              </a:spcAft>
              <a:buSzPts val="6400"/>
              <a:buNone/>
              <a:defRPr sz="6400"/>
            </a:lvl1pPr>
            <a:lvl2pPr lvl="1" algn="ctr" rtl="0">
              <a:spcBef>
                <a:spcPts val="0"/>
              </a:spcBef>
              <a:spcAft>
                <a:spcPts val="0"/>
              </a:spcAft>
              <a:buSzPts val="6400"/>
              <a:buNone/>
              <a:defRPr sz="6400"/>
            </a:lvl2pPr>
            <a:lvl3pPr lvl="2" algn="ctr" rtl="0">
              <a:spcBef>
                <a:spcPts val="0"/>
              </a:spcBef>
              <a:spcAft>
                <a:spcPts val="0"/>
              </a:spcAft>
              <a:buSzPts val="6400"/>
              <a:buNone/>
              <a:defRPr sz="6400"/>
            </a:lvl3pPr>
            <a:lvl4pPr lvl="3" algn="ctr" rtl="0">
              <a:spcBef>
                <a:spcPts val="0"/>
              </a:spcBef>
              <a:spcAft>
                <a:spcPts val="0"/>
              </a:spcAft>
              <a:buSzPts val="6400"/>
              <a:buNone/>
              <a:defRPr sz="6400"/>
            </a:lvl4pPr>
            <a:lvl5pPr lvl="4" algn="ctr" rtl="0">
              <a:spcBef>
                <a:spcPts val="0"/>
              </a:spcBef>
              <a:spcAft>
                <a:spcPts val="0"/>
              </a:spcAft>
              <a:buSzPts val="6400"/>
              <a:buNone/>
              <a:defRPr sz="6400"/>
            </a:lvl5pPr>
            <a:lvl6pPr lvl="5" algn="ctr" rtl="0">
              <a:spcBef>
                <a:spcPts val="0"/>
              </a:spcBef>
              <a:spcAft>
                <a:spcPts val="0"/>
              </a:spcAft>
              <a:buSzPts val="6400"/>
              <a:buNone/>
              <a:defRPr sz="6400"/>
            </a:lvl6pPr>
            <a:lvl7pPr lvl="6" algn="ctr" rtl="0">
              <a:spcBef>
                <a:spcPts val="0"/>
              </a:spcBef>
              <a:spcAft>
                <a:spcPts val="0"/>
              </a:spcAft>
              <a:buSzPts val="6400"/>
              <a:buNone/>
              <a:defRPr sz="6400"/>
            </a:lvl7pPr>
            <a:lvl8pPr lvl="7" algn="ctr" rtl="0">
              <a:spcBef>
                <a:spcPts val="0"/>
              </a:spcBef>
              <a:spcAft>
                <a:spcPts val="0"/>
              </a:spcAft>
              <a:buSzPts val="6400"/>
              <a:buNone/>
              <a:defRPr sz="6400"/>
            </a:lvl8pPr>
            <a:lvl9pPr lvl="8" algn="ctr" rtl="0">
              <a:spcBef>
                <a:spcPts val="0"/>
              </a:spcBef>
              <a:spcAft>
                <a:spcPts val="0"/>
              </a:spcAft>
              <a:buSzPts val="6400"/>
              <a:buNone/>
              <a:defRPr sz="6400"/>
            </a:lvl9pPr>
          </a:lstStyle>
          <a:p>
            <a:endParaRPr/>
          </a:p>
        </p:txBody>
      </p:sp>
      <p:sp>
        <p:nvSpPr>
          <p:cNvPr id="19" name="Google Shape;19;p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cxnSp>
        <p:nvCxnSpPr>
          <p:cNvPr id="21" name="Google Shape;21;p4"/>
          <p:cNvCxnSpPr/>
          <p:nvPr/>
        </p:nvCxnSpPr>
        <p:spPr>
          <a:xfrm>
            <a:off x="656750" y="1680378"/>
            <a:ext cx="5664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4"/>
          <p:cNvSpPr txBox="1">
            <a:spLocks noGrp="1"/>
          </p:cNvSpPr>
          <p:nvPr>
            <p:ph type="title"/>
          </p:nvPr>
        </p:nvSpPr>
        <p:spPr>
          <a:xfrm>
            <a:off x="517200" y="610700"/>
            <a:ext cx="11157600" cy="914700"/>
          </a:xfrm>
          <a:prstGeom prst="rect">
            <a:avLst/>
          </a:prstGeom>
        </p:spPr>
        <p:txBody>
          <a:bodyPr spcFirstLastPara="1" wrap="square" lIns="121900" tIns="121900" rIns="121900" bIns="121900" anchor="b" anchorCtr="0"/>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23" name="Google Shape;23;p4"/>
          <p:cNvSpPr txBox="1">
            <a:spLocks noGrp="1"/>
          </p:cNvSpPr>
          <p:nvPr>
            <p:ph type="body" idx="1"/>
          </p:nvPr>
        </p:nvSpPr>
        <p:spPr>
          <a:xfrm>
            <a:off x="517200" y="1986432"/>
            <a:ext cx="11157600" cy="4105200"/>
          </a:xfrm>
          <a:prstGeom prst="rect">
            <a:avLst/>
          </a:prstGeom>
        </p:spPr>
        <p:txBody>
          <a:bodyPr spcFirstLastPara="1" wrap="square" lIns="121900" tIns="121900" rIns="121900" bIns="121900" anchor="t" anchorCtr="0"/>
          <a:lstStyle>
            <a:lvl1pPr marL="457200" lvl="0" indent="-381000" rtl="0">
              <a:spcBef>
                <a:spcPts val="0"/>
              </a:spcBef>
              <a:spcAft>
                <a:spcPts val="0"/>
              </a:spcAft>
              <a:buSzPts val="24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24" name="Google Shape;24;p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cxnSp>
        <p:nvCxnSpPr>
          <p:cNvPr id="26" name="Google Shape;26;p5"/>
          <p:cNvCxnSpPr/>
          <p:nvPr/>
        </p:nvCxnSpPr>
        <p:spPr>
          <a:xfrm>
            <a:off x="656750" y="1680378"/>
            <a:ext cx="5664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517200" y="610700"/>
            <a:ext cx="11157600" cy="914700"/>
          </a:xfrm>
          <a:prstGeom prst="rect">
            <a:avLst/>
          </a:prstGeom>
        </p:spPr>
        <p:txBody>
          <a:bodyPr spcFirstLastPara="1" wrap="square" lIns="121900" tIns="121900" rIns="121900" bIns="121900" anchor="b" anchorCtr="0"/>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28" name="Google Shape;28;p5"/>
          <p:cNvSpPr txBox="1">
            <a:spLocks noGrp="1"/>
          </p:cNvSpPr>
          <p:nvPr>
            <p:ph type="body" idx="1"/>
          </p:nvPr>
        </p:nvSpPr>
        <p:spPr>
          <a:xfrm>
            <a:off x="517200" y="1986433"/>
            <a:ext cx="5333100" cy="4105200"/>
          </a:xfrm>
          <a:prstGeom prst="rect">
            <a:avLst/>
          </a:prstGeom>
        </p:spPr>
        <p:txBody>
          <a:bodyPr spcFirstLastPara="1" wrap="square" lIns="121900" tIns="121900" rIns="121900" bIns="121900" anchor="t" anchorCtr="0"/>
          <a:lstStyle>
            <a:lvl1pPr marL="457200" lvl="0" indent="-349250" rtl="0">
              <a:spcBef>
                <a:spcPts val="0"/>
              </a:spcBef>
              <a:spcAft>
                <a:spcPts val="0"/>
              </a:spcAft>
              <a:buSzPts val="1900"/>
              <a:buChar char="●"/>
              <a:defRPr sz="19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29" name="Google Shape;29;p5"/>
          <p:cNvSpPr txBox="1">
            <a:spLocks noGrp="1"/>
          </p:cNvSpPr>
          <p:nvPr>
            <p:ph type="body" idx="2"/>
          </p:nvPr>
        </p:nvSpPr>
        <p:spPr>
          <a:xfrm>
            <a:off x="6341600" y="1986433"/>
            <a:ext cx="5333100" cy="4105200"/>
          </a:xfrm>
          <a:prstGeom prst="rect">
            <a:avLst/>
          </a:prstGeom>
        </p:spPr>
        <p:txBody>
          <a:bodyPr spcFirstLastPara="1" wrap="square" lIns="121900" tIns="121900" rIns="121900" bIns="121900" anchor="t" anchorCtr="0"/>
          <a:lstStyle>
            <a:lvl1pPr marL="457200" lvl="0" indent="-349250" rtl="0">
              <a:spcBef>
                <a:spcPts val="0"/>
              </a:spcBef>
              <a:spcAft>
                <a:spcPts val="0"/>
              </a:spcAft>
              <a:buSzPts val="1900"/>
              <a:buChar char="●"/>
              <a:defRPr sz="19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30" name="Google Shape;30;p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517200" y="610700"/>
            <a:ext cx="11157600" cy="914700"/>
          </a:xfrm>
          <a:prstGeom prst="rect">
            <a:avLst/>
          </a:prstGeom>
        </p:spPr>
        <p:txBody>
          <a:bodyPr spcFirstLastPara="1" wrap="square" lIns="121900" tIns="121900" rIns="121900" bIns="121900" anchor="b" anchorCtr="0"/>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33" name="Google Shape;33;p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cxnSp>
        <p:nvCxnSpPr>
          <p:cNvPr id="35" name="Google Shape;35;p7"/>
          <p:cNvCxnSpPr/>
          <p:nvPr/>
        </p:nvCxnSpPr>
        <p:spPr>
          <a:xfrm>
            <a:off x="652291" y="1883036"/>
            <a:ext cx="441900" cy="0"/>
          </a:xfrm>
          <a:prstGeom prst="straightConnector1">
            <a:avLst/>
          </a:prstGeom>
          <a:noFill/>
          <a:ln w="38100" cap="flat" cmpd="sng">
            <a:solidFill>
              <a:schemeClr val="accent4"/>
            </a:solidFill>
            <a:prstDash val="solid"/>
            <a:round/>
            <a:headEnd type="none" w="sm" len="sm"/>
            <a:tailEnd type="none" w="sm" len="sm"/>
          </a:ln>
        </p:spPr>
      </p:cxnSp>
      <p:sp>
        <p:nvSpPr>
          <p:cNvPr id="36" name="Google Shape;36;p7"/>
          <p:cNvSpPr txBox="1">
            <a:spLocks noGrp="1"/>
          </p:cNvSpPr>
          <p:nvPr>
            <p:ph type="title"/>
          </p:nvPr>
        </p:nvSpPr>
        <p:spPr>
          <a:xfrm>
            <a:off x="517200" y="740800"/>
            <a:ext cx="3744000" cy="1007700"/>
          </a:xfrm>
          <a:prstGeom prst="rect">
            <a:avLst/>
          </a:prstGeom>
        </p:spPr>
        <p:txBody>
          <a:bodyPr spcFirstLastPara="1" wrap="square" lIns="121900" tIns="121900" rIns="121900" bIns="121900" anchor="b" anchorCtr="0"/>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sp>
        <p:nvSpPr>
          <p:cNvPr id="37" name="Google Shape;37;p7"/>
          <p:cNvSpPr txBox="1">
            <a:spLocks noGrp="1"/>
          </p:cNvSpPr>
          <p:nvPr>
            <p:ph type="body" idx="1"/>
          </p:nvPr>
        </p:nvSpPr>
        <p:spPr>
          <a:xfrm>
            <a:off x="517200" y="2125367"/>
            <a:ext cx="3744000" cy="3574800"/>
          </a:xfrm>
          <a:prstGeom prst="rect">
            <a:avLst/>
          </a:prstGeom>
        </p:spPr>
        <p:txBody>
          <a:bodyPr spcFirstLastPara="1" wrap="square" lIns="121900" tIns="121900" rIns="121900" bIns="121900" anchor="t" anchorCtr="0"/>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38" name="Google Shape;38;p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653667" y="701800"/>
            <a:ext cx="7491600" cy="5454300"/>
          </a:xfrm>
          <a:prstGeom prst="rect">
            <a:avLst/>
          </a:prstGeom>
        </p:spPr>
        <p:txBody>
          <a:bodyPr spcFirstLastPara="1" wrap="square" lIns="121900" tIns="121900" rIns="121900" bIns="121900" anchor="ctr" anchorCtr="0"/>
          <a:lstStyle>
            <a:lvl1pPr lvl="0" rtl="0">
              <a:spcBef>
                <a:spcPts val="0"/>
              </a:spcBef>
              <a:spcAft>
                <a:spcPts val="0"/>
              </a:spcAft>
              <a:buSzPts val="6400"/>
              <a:buNone/>
              <a:defRPr sz="6400"/>
            </a:lvl1pPr>
            <a:lvl2pPr lvl="1" rtl="0">
              <a:spcBef>
                <a:spcPts val="0"/>
              </a:spcBef>
              <a:spcAft>
                <a:spcPts val="0"/>
              </a:spcAft>
              <a:buSzPts val="6400"/>
              <a:buNone/>
              <a:defRPr sz="6400"/>
            </a:lvl2pPr>
            <a:lvl3pPr lvl="2" rtl="0">
              <a:spcBef>
                <a:spcPts val="0"/>
              </a:spcBef>
              <a:spcAft>
                <a:spcPts val="0"/>
              </a:spcAft>
              <a:buSzPts val="6400"/>
              <a:buNone/>
              <a:defRPr sz="6400"/>
            </a:lvl3pPr>
            <a:lvl4pPr lvl="3" rtl="0">
              <a:spcBef>
                <a:spcPts val="0"/>
              </a:spcBef>
              <a:spcAft>
                <a:spcPts val="0"/>
              </a:spcAft>
              <a:buSzPts val="6400"/>
              <a:buNone/>
              <a:defRPr sz="6400"/>
            </a:lvl4pPr>
            <a:lvl5pPr lvl="4" rtl="0">
              <a:spcBef>
                <a:spcPts val="0"/>
              </a:spcBef>
              <a:spcAft>
                <a:spcPts val="0"/>
              </a:spcAft>
              <a:buSzPts val="6400"/>
              <a:buNone/>
              <a:defRPr sz="6400"/>
            </a:lvl5pPr>
            <a:lvl6pPr lvl="5" rtl="0">
              <a:spcBef>
                <a:spcPts val="0"/>
              </a:spcBef>
              <a:spcAft>
                <a:spcPts val="0"/>
              </a:spcAft>
              <a:buSzPts val="6400"/>
              <a:buNone/>
              <a:defRPr sz="6400"/>
            </a:lvl6pPr>
            <a:lvl7pPr lvl="6" rtl="0">
              <a:spcBef>
                <a:spcPts val="0"/>
              </a:spcBef>
              <a:spcAft>
                <a:spcPts val="0"/>
              </a:spcAft>
              <a:buSzPts val="6400"/>
              <a:buNone/>
              <a:defRPr sz="6400"/>
            </a:lvl7pPr>
            <a:lvl8pPr lvl="7" rtl="0">
              <a:spcBef>
                <a:spcPts val="0"/>
              </a:spcBef>
              <a:spcAft>
                <a:spcPts val="0"/>
              </a:spcAft>
              <a:buSzPts val="6400"/>
              <a:buNone/>
              <a:defRPr sz="6400"/>
            </a:lvl8pPr>
            <a:lvl9pPr lvl="8" rtl="0">
              <a:spcBef>
                <a:spcPts val="0"/>
              </a:spcBef>
              <a:spcAft>
                <a:spcPts val="0"/>
              </a:spcAft>
              <a:buSzPts val="6400"/>
              <a:buNone/>
              <a:defRPr sz="6400"/>
            </a:lvl9pPr>
          </a:lstStyle>
          <a:p>
            <a:endParaRPr/>
          </a:p>
        </p:txBody>
      </p:sp>
      <p:sp>
        <p:nvSpPr>
          <p:cNvPr id="41" name="Google Shape;41;p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6096000" y="-100"/>
            <a:ext cx="6096000" cy="68580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cxnSp>
        <p:nvCxnSpPr>
          <p:cNvPr id="44" name="Google Shape;44;p9"/>
          <p:cNvCxnSpPr/>
          <p:nvPr/>
        </p:nvCxnSpPr>
        <p:spPr>
          <a:xfrm>
            <a:off x="6706233" y="5994004"/>
            <a:ext cx="721200" cy="0"/>
          </a:xfrm>
          <a:prstGeom prst="straightConnector1">
            <a:avLst/>
          </a:prstGeom>
          <a:noFill/>
          <a:ln w="38100" cap="flat" cmpd="sng">
            <a:solidFill>
              <a:schemeClr val="accent5"/>
            </a:solidFill>
            <a:prstDash val="solid"/>
            <a:round/>
            <a:headEnd type="none" w="sm" len="sm"/>
            <a:tailEnd type="none" w="sm" len="sm"/>
          </a:ln>
        </p:spPr>
      </p:cxnSp>
      <p:sp>
        <p:nvSpPr>
          <p:cNvPr id="45" name="Google Shape;45;p9"/>
          <p:cNvSpPr txBox="1">
            <a:spLocks noGrp="1"/>
          </p:cNvSpPr>
          <p:nvPr>
            <p:ph type="title"/>
          </p:nvPr>
        </p:nvSpPr>
        <p:spPr>
          <a:xfrm>
            <a:off x="354000" y="1612100"/>
            <a:ext cx="5393700" cy="2008500"/>
          </a:xfrm>
          <a:prstGeom prst="rect">
            <a:avLst/>
          </a:prstGeom>
        </p:spPr>
        <p:txBody>
          <a:bodyPr spcFirstLastPara="1" wrap="square" lIns="121900" tIns="121900" rIns="121900" bIns="121900" anchor="b" anchorCtr="0"/>
          <a:lstStyle>
            <a:lvl1pPr lvl="0" algn="ctr" rtl="0">
              <a:spcBef>
                <a:spcPts val="0"/>
              </a:spcBef>
              <a:spcAft>
                <a:spcPts val="0"/>
              </a:spcAft>
              <a:buSzPts val="5100"/>
              <a:buNone/>
              <a:defRPr sz="5100"/>
            </a:lvl1pPr>
            <a:lvl2pPr lvl="1" algn="ctr" rtl="0">
              <a:spcBef>
                <a:spcPts val="0"/>
              </a:spcBef>
              <a:spcAft>
                <a:spcPts val="0"/>
              </a:spcAft>
              <a:buSzPts val="5100"/>
              <a:buNone/>
              <a:defRPr sz="5100"/>
            </a:lvl2pPr>
            <a:lvl3pPr lvl="2" algn="ctr" rtl="0">
              <a:spcBef>
                <a:spcPts val="0"/>
              </a:spcBef>
              <a:spcAft>
                <a:spcPts val="0"/>
              </a:spcAft>
              <a:buSzPts val="5100"/>
              <a:buNone/>
              <a:defRPr sz="5100"/>
            </a:lvl3pPr>
            <a:lvl4pPr lvl="3" algn="ctr" rtl="0">
              <a:spcBef>
                <a:spcPts val="0"/>
              </a:spcBef>
              <a:spcAft>
                <a:spcPts val="0"/>
              </a:spcAft>
              <a:buSzPts val="5100"/>
              <a:buNone/>
              <a:defRPr sz="5100"/>
            </a:lvl4pPr>
            <a:lvl5pPr lvl="4" algn="ctr" rtl="0">
              <a:spcBef>
                <a:spcPts val="0"/>
              </a:spcBef>
              <a:spcAft>
                <a:spcPts val="0"/>
              </a:spcAft>
              <a:buSzPts val="5100"/>
              <a:buNone/>
              <a:defRPr sz="5100"/>
            </a:lvl5pPr>
            <a:lvl6pPr lvl="5" algn="ctr" rtl="0">
              <a:spcBef>
                <a:spcPts val="0"/>
              </a:spcBef>
              <a:spcAft>
                <a:spcPts val="0"/>
              </a:spcAft>
              <a:buSzPts val="5100"/>
              <a:buNone/>
              <a:defRPr sz="5100"/>
            </a:lvl6pPr>
            <a:lvl7pPr lvl="6" algn="ctr" rtl="0">
              <a:spcBef>
                <a:spcPts val="0"/>
              </a:spcBef>
              <a:spcAft>
                <a:spcPts val="0"/>
              </a:spcAft>
              <a:buSzPts val="5100"/>
              <a:buNone/>
              <a:defRPr sz="5100"/>
            </a:lvl7pPr>
            <a:lvl8pPr lvl="7" algn="ctr" rtl="0">
              <a:spcBef>
                <a:spcPts val="0"/>
              </a:spcBef>
              <a:spcAft>
                <a:spcPts val="0"/>
              </a:spcAft>
              <a:buSzPts val="5100"/>
              <a:buNone/>
              <a:defRPr sz="5100"/>
            </a:lvl8pPr>
            <a:lvl9pPr lvl="8" algn="ctr" rtl="0">
              <a:spcBef>
                <a:spcPts val="0"/>
              </a:spcBef>
              <a:spcAft>
                <a:spcPts val="0"/>
              </a:spcAft>
              <a:buSzPts val="5100"/>
              <a:buNone/>
              <a:defRPr sz="5100"/>
            </a:lvl9pPr>
          </a:lstStyle>
          <a:p>
            <a:endParaRPr/>
          </a:p>
        </p:txBody>
      </p:sp>
      <p:sp>
        <p:nvSpPr>
          <p:cNvPr id="46" name="Google Shape;46;p9"/>
          <p:cNvSpPr txBox="1">
            <a:spLocks noGrp="1"/>
          </p:cNvSpPr>
          <p:nvPr>
            <p:ph type="subTitle" idx="1"/>
          </p:nvPr>
        </p:nvSpPr>
        <p:spPr>
          <a:xfrm>
            <a:off x="354000" y="3692001"/>
            <a:ext cx="5393700" cy="1794000"/>
          </a:xfrm>
          <a:prstGeom prst="rect">
            <a:avLst/>
          </a:prstGeom>
        </p:spPr>
        <p:txBody>
          <a:bodyPr spcFirstLastPara="1" wrap="square" lIns="121900" tIns="121900" rIns="121900" bIns="121900" anchor="t" anchorCtr="0"/>
          <a:lstStyle>
            <a:lvl1pPr lvl="0" algn="ctr" rtl="0">
              <a:lnSpc>
                <a:spcPct val="100000"/>
              </a:lnSpc>
              <a:spcBef>
                <a:spcPts val="0"/>
              </a:spcBef>
              <a:spcAft>
                <a:spcPts val="0"/>
              </a:spcAft>
              <a:buClr>
                <a:schemeClr val="accent5"/>
              </a:buClr>
              <a:buSzPts val="2800"/>
              <a:buNone/>
              <a:defRPr sz="2800">
                <a:solidFill>
                  <a:schemeClr val="accent5"/>
                </a:solidFill>
              </a:defRPr>
            </a:lvl1pPr>
            <a:lvl2pPr lvl="1" algn="ctr" rtl="0">
              <a:lnSpc>
                <a:spcPct val="100000"/>
              </a:lnSpc>
              <a:spcBef>
                <a:spcPts val="0"/>
              </a:spcBef>
              <a:spcAft>
                <a:spcPts val="0"/>
              </a:spcAft>
              <a:buClr>
                <a:schemeClr val="accent5"/>
              </a:buClr>
              <a:buSzPts val="2800"/>
              <a:buNone/>
              <a:defRPr sz="2800">
                <a:solidFill>
                  <a:schemeClr val="accent5"/>
                </a:solidFill>
              </a:defRPr>
            </a:lvl2pPr>
            <a:lvl3pPr lvl="2" algn="ctr" rtl="0">
              <a:lnSpc>
                <a:spcPct val="100000"/>
              </a:lnSpc>
              <a:spcBef>
                <a:spcPts val="0"/>
              </a:spcBef>
              <a:spcAft>
                <a:spcPts val="0"/>
              </a:spcAft>
              <a:buClr>
                <a:schemeClr val="accent5"/>
              </a:buClr>
              <a:buSzPts val="2800"/>
              <a:buNone/>
              <a:defRPr sz="2800">
                <a:solidFill>
                  <a:schemeClr val="accent5"/>
                </a:solidFill>
              </a:defRPr>
            </a:lvl3pPr>
            <a:lvl4pPr lvl="3" algn="ctr" rtl="0">
              <a:lnSpc>
                <a:spcPct val="100000"/>
              </a:lnSpc>
              <a:spcBef>
                <a:spcPts val="0"/>
              </a:spcBef>
              <a:spcAft>
                <a:spcPts val="0"/>
              </a:spcAft>
              <a:buClr>
                <a:schemeClr val="accent5"/>
              </a:buClr>
              <a:buSzPts val="2800"/>
              <a:buNone/>
              <a:defRPr sz="2800">
                <a:solidFill>
                  <a:schemeClr val="accent5"/>
                </a:solidFill>
              </a:defRPr>
            </a:lvl4pPr>
            <a:lvl5pPr lvl="4" algn="ctr" rtl="0">
              <a:lnSpc>
                <a:spcPct val="100000"/>
              </a:lnSpc>
              <a:spcBef>
                <a:spcPts val="0"/>
              </a:spcBef>
              <a:spcAft>
                <a:spcPts val="0"/>
              </a:spcAft>
              <a:buClr>
                <a:schemeClr val="accent5"/>
              </a:buClr>
              <a:buSzPts val="2800"/>
              <a:buNone/>
              <a:defRPr sz="2800">
                <a:solidFill>
                  <a:schemeClr val="accent5"/>
                </a:solidFill>
              </a:defRPr>
            </a:lvl5pPr>
            <a:lvl6pPr lvl="5" algn="ctr" rtl="0">
              <a:lnSpc>
                <a:spcPct val="100000"/>
              </a:lnSpc>
              <a:spcBef>
                <a:spcPts val="0"/>
              </a:spcBef>
              <a:spcAft>
                <a:spcPts val="0"/>
              </a:spcAft>
              <a:buClr>
                <a:schemeClr val="accent5"/>
              </a:buClr>
              <a:buSzPts val="2800"/>
              <a:buNone/>
              <a:defRPr sz="2800">
                <a:solidFill>
                  <a:schemeClr val="accent5"/>
                </a:solidFill>
              </a:defRPr>
            </a:lvl6pPr>
            <a:lvl7pPr lvl="6" algn="ctr" rtl="0">
              <a:lnSpc>
                <a:spcPct val="100000"/>
              </a:lnSpc>
              <a:spcBef>
                <a:spcPts val="0"/>
              </a:spcBef>
              <a:spcAft>
                <a:spcPts val="0"/>
              </a:spcAft>
              <a:buClr>
                <a:schemeClr val="accent5"/>
              </a:buClr>
              <a:buSzPts val="2800"/>
              <a:buNone/>
              <a:defRPr sz="2800">
                <a:solidFill>
                  <a:schemeClr val="accent5"/>
                </a:solidFill>
              </a:defRPr>
            </a:lvl7pPr>
            <a:lvl8pPr lvl="7" algn="ctr" rtl="0">
              <a:lnSpc>
                <a:spcPct val="100000"/>
              </a:lnSpc>
              <a:spcBef>
                <a:spcPts val="0"/>
              </a:spcBef>
              <a:spcAft>
                <a:spcPts val="0"/>
              </a:spcAft>
              <a:buClr>
                <a:schemeClr val="accent5"/>
              </a:buClr>
              <a:buSzPts val="2800"/>
              <a:buNone/>
              <a:defRPr sz="2800">
                <a:solidFill>
                  <a:schemeClr val="accent5"/>
                </a:solidFill>
              </a:defRPr>
            </a:lvl8pPr>
            <a:lvl9pPr lvl="8" algn="ctr" rtl="0">
              <a:lnSpc>
                <a:spcPct val="100000"/>
              </a:lnSpc>
              <a:spcBef>
                <a:spcPts val="0"/>
              </a:spcBef>
              <a:spcAft>
                <a:spcPts val="0"/>
              </a:spcAft>
              <a:buClr>
                <a:schemeClr val="accent5"/>
              </a:buClr>
              <a:buSzPts val="2800"/>
              <a:buNone/>
              <a:defRPr sz="2800">
                <a:solidFill>
                  <a:schemeClr val="accent5"/>
                </a:solidFill>
              </a:defRPr>
            </a:lvl9pPr>
          </a:lstStyle>
          <a:p>
            <a:endParaRPr/>
          </a:p>
        </p:txBody>
      </p:sp>
      <p:sp>
        <p:nvSpPr>
          <p:cNvPr id="47" name="Google Shape;47;p9"/>
          <p:cNvSpPr txBox="1">
            <a:spLocks noGrp="1"/>
          </p:cNvSpPr>
          <p:nvPr>
            <p:ph type="body" idx="2"/>
          </p:nvPr>
        </p:nvSpPr>
        <p:spPr>
          <a:xfrm>
            <a:off x="6586000" y="965600"/>
            <a:ext cx="5115900" cy="4926900"/>
          </a:xfrm>
          <a:prstGeom prst="rect">
            <a:avLst/>
          </a:prstGeom>
        </p:spPr>
        <p:txBody>
          <a:bodyPr spcFirstLastPara="1" wrap="square" lIns="121900" tIns="121900" rIns="121900" bIns="121900" anchor="ctr" anchorCtr="0"/>
          <a:lstStyle>
            <a:lvl1pPr marL="457200" lvl="0" indent="-381000" rtl="0">
              <a:spcBef>
                <a:spcPts val="0"/>
              </a:spcBef>
              <a:spcAft>
                <a:spcPts val="0"/>
              </a:spcAft>
              <a:buSzPts val="24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48" name="Google Shape;48;p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426000" y="5644967"/>
            <a:ext cx="7998300" cy="798300"/>
          </a:xfrm>
          <a:prstGeom prst="rect">
            <a:avLst/>
          </a:prstGeom>
        </p:spPr>
        <p:txBody>
          <a:bodyPr spcFirstLastPara="1" wrap="square" lIns="121900" tIns="121900" rIns="121900" bIns="121900" anchor="ctr" anchorCtr="0"/>
          <a:lstStyle>
            <a:lvl1pPr marL="457200" lvl="0" indent="-228600" rtl="0">
              <a:lnSpc>
                <a:spcPct val="100000"/>
              </a:lnSpc>
              <a:spcBef>
                <a:spcPts val="0"/>
              </a:spcBef>
              <a:spcAft>
                <a:spcPts val="0"/>
              </a:spcAft>
              <a:buSzPts val="2400"/>
              <a:buFont typeface="Roboto Slab"/>
              <a:buNone/>
              <a:defRPr>
                <a:latin typeface="Roboto Slab"/>
                <a:ea typeface="Roboto Slab"/>
                <a:cs typeface="Roboto Slab"/>
                <a:sym typeface="Roboto Slab"/>
              </a:defRPr>
            </a:lvl1pPr>
          </a:lstStyle>
          <a:p>
            <a:endParaRPr/>
          </a:p>
        </p:txBody>
      </p:sp>
      <p:sp>
        <p:nvSpPr>
          <p:cNvPr id="51" name="Google Shape;51;p1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17200" y="610700"/>
            <a:ext cx="11157600" cy="914700"/>
          </a:xfrm>
          <a:prstGeom prst="rect">
            <a:avLst/>
          </a:prstGeom>
          <a:noFill/>
          <a:ln>
            <a:noFill/>
          </a:ln>
        </p:spPr>
        <p:txBody>
          <a:bodyPr spcFirstLastPara="1" wrap="square" lIns="121900" tIns="121900" rIns="121900" bIns="121900" anchor="b" anchorCtr="0"/>
          <a:lstStyle>
            <a:lvl1pPr lvl="0" rtl="0">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1pPr>
            <a:lvl2pPr lvl="1" rtl="0">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2pPr>
            <a:lvl3pPr lvl="2" rtl="0">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3pPr>
            <a:lvl4pPr lvl="3" rtl="0">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4pPr>
            <a:lvl5pPr lvl="4" rtl="0">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5pPr>
            <a:lvl6pPr lvl="5" rtl="0">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6pPr>
            <a:lvl7pPr lvl="6" rtl="0">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7pPr>
            <a:lvl8pPr lvl="7" rtl="0">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8pPr>
            <a:lvl9pPr lvl="8" rtl="0">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517200" y="1986432"/>
            <a:ext cx="11157600" cy="4105200"/>
          </a:xfrm>
          <a:prstGeom prst="rect">
            <a:avLst/>
          </a:prstGeom>
          <a:noFill/>
          <a:ln>
            <a:noFill/>
          </a:ln>
        </p:spPr>
        <p:txBody>
          <a:bodyPr spcFirstLastPara="1" wrap="square" lIns="121900" tIns="121900" rIns="121900" bIns="121900" anchor="t" anchorCtr="0"/>
          <a:lstStyle>
            <a:lvl1pPr marL="457200" lvl="0" indent="-381000" rtl="0">
              <a:lnSpc>
                <a:spcPct val="115000"/>
              </a:lnSpc>
              <a:spcBef>
                <a:spcPts val="0"/>
              </a:spcBef>
              <a:spcAft>
                <a:spcPts val="0"/>
              </a:spcAft>
              <a:buClr>
                <a:schemeClr val="dk1"/>
              </a:buClr>
              <a:buSzPts val="2400"/>
              <a:buFont typeface="Roboto"/>
              <a:buChar char="●"/>
              <a:defRPr sz="2400">
                <a:solidFill>
                  <a:schemeClr val="dk1"/>
                </a:solidFill>
                <a:latin typeface="Roboto"/>
                <a:ea typeface="Roboto"/>
                <a:cs typeface="Roboto"/>
                <a:sym typeface="Roboto"/>
              </a:defRPr>
            </a:lvl1pPr>
            <a:lvl2pPr marL="914400" lvl="1" indent="-349250" rtl="0">
              <a:lnSpc>
                <a:spcPct val="115000"/>
              </a:lnSpc>
              <a:spcBef>
                <a:spcPts val="2100"/>
              </a:spcBef>
              <a:spcAft>
                <a:spcPts val="0"/>
              </a:spcAft>
              <a:buClr>
                <a:schemeClr val="dk1"/>
              </a:buClr>
              <a:buSzPts val="1900"/>
              <a:buFont typeface="Roboto"/>
              <a:buChar char="○"/>
              <a:defRPr sz="1900">
                <a:solidFill>
                  <a:schemeClr val="dk1"/>
                </a:solidFill>
                <a:latin typeface="Roboto"/>
                <a:ea typeface="Roboto"/>
                <a:cs typeface="Roboto"/>
                <a:sym typeface="Roboto"/>
              </a:defRPr>
            </a:lvl2pPr>
            <a:lvl3pPr marL="1371600" lvl="2" indent="-349250" rtl="0">
              <a:lnSpc>
                <a:spcPct val="115000"/>
              </a:lnSpc>
              <a:spcBef>
                <a:spcPts val="2100"/>
              </a:spcBef>
              <a:spcAft>
                <a:spcPts val="0"/>
              </a:spcAft>
              <a:buClr>
                <a:schemeClr val="dk1"/>
              </a:buClr>
              <a:buSzPts val="1900"/>
              <a:buFont typeface="Roboto"/>
              <a:buChar char="■"/>
              <a:defRPr sz="1900">
                <a:solidFill>
                  <a:schemeClr val="dk1"/>
                </a:solidFill>
                <a:latin typeface="Roboto"/>
                <a:ea typeface="Roboto"/>
                <a:cs typeface="Roboto"/>
                <a:sym typeface="Roboto"/>
              </a:defRPr>
            </a:lvl3pPr>
            <a:lvl4pPr marL="1828800" lvl="3" indent="-349250" rtl="0">
              <a:lnSpc>
                <a:spcPct val="115000"/>
              </a:lnSpc>
              <a:spcBef>
                <a:spcPts val="2100"/>
              </a:spcBef>
              <a:spcAft>
                <a:spcPts val="0"/>
              </a:spcAft>
              <a:buClr>
                <a:schemeClr val="dk1"/>
              </a:buClr>
              <a:buSzPts val="1900"/>
              <a:buFont typeface="Roboto"/>
              <a:buChar char="●"/>
              <a:defRPr sz="1900">
                <a:solidFill>
                  <a:schemeClr val="dk1"/>
                </a:solidFill>
                <a:latin typeface="Roboto"/>
                <a:ea typeface="Roboto"/>
                <a:cs typeface="Roboto"/>
                <a:sym typeface="Roboto"/>
              </a:defRPr>
            </a:lvl4pPr>
            <a:lvl5pPr marL="2286000" lvl="4" indent="-349250" rtl="0">
              <a:lnSpc>
                <a:spcPct val="115000"/>
              </a:lnSpc>
              <a:spcBef>
                <a:spcPts val="2100"/>
              </a:spcBef>
              <a:spcAft>
                <a:spcPts val="0"/>
              </a:spcAft>
              <a:buClr>
                <a:schemeClr val="dk1"/>
              </a:buClr>
              <a:buSzPts val="1900"/>
              <a:buFont typeface="Roboto"/>
              <a:buChar char="○"/>
              <a:defRPr sz="1900">
                <a:solidFill>
                  <a:schemeClr val="dk1"/>
                </a:solidFill>
                <a:latin typeface="Roboto"/>
                <a:ea typeface="Roboto"/>
                <a:cs typeface="Roboto"/>
                <a:sym typeface="Roboto"/>
              </a:defRPr>
            </a:lvl5pPr>
            <a:lvl6pPr marL="2743200" lvl="5" indent="-349250" rtl="0">
              <a:lnSpc>
                <a:spcPct val="115000"/>
              </a:lnSpc>
              <a:spcBef>
                <a:spcPts val="2100"/>
              </a:spcBef>
              <a:spcAft>
                <a:spcPts val="0"/>
              </a:spcAft>
              <a:buClr>
                <a:schemeClr val="dk1"/>
              </a:buClr>
              <a:buSzPts val="1900"/>
              <a:buFont typeface="Roboto"/>
              <a:buChar char="■"/>
              <a:defRPr sz="1900">
                <a:solidFill>
                  <a:schemeClr val="dk1"/>
                </a:solidFill>
                <a:latin typeface="Roboto"/>
                <a:ea typeface="Roboto"/>
                <a:cs typeface="Roboto"/>
                <a:sym typeface="Roboto"/>
              </a:defRPr>
            </a:lvl6pPr>
            <a:lvl7pPr marL="3200400" lvl="6" indent="-349250" rtl="0">
              <a:lnSpc>
                <a:spcPct val="115000"/>
              </a:lnSpc>
              <a:spcBef>
                <a:spcPts val="2100"/>
              </a:spcBef>
              <a:spcAft>
                <a:spcPts val="0"/>
              </a:spcAft>
              <a:buClr>
                <a:schemeClr val="dk1"/>
              </a:buClr>
              <a:buSzPts val="1900"/>
              <a:buFont typeface="Roboto"/>
              <a:buChar char="●"/>
              <a:defRPr sz="1900">
                <a:solidFill>
                  <a:schemeClr val="dk1"/>
                </a:solidFill>
                <a:latin typeface="Roboto"/>
                <a:ea typeface="Roboto"/>
                <a:cs typeface="Roboto"/>
                <a:sym typeface="Roboto"/>
              </a:defRPr>
            </a:lvl7pPr>
            <a:lvl8pPr marL="3657600" lvl="7" indent="-349250" rtl="0">
              <a:lnSpc>
                <a:spcPct val="115000"/>
              </a:lnSpc>
              <a:spcBef>
                <a:spcPts val="2100"/>
              </a:spcBef>
              <a:spcAft>
                <a:spcPts val="0"/>
              </a:spcAft>
              <a:buClr>
                <a:schemeClr val="dk1"/>
              </a:buClr>
              <a:buSzPts val="1900"/>
              <a:buFont typeface="Roboto"/>
              <a:buChar char="○"/>
              <a:defRPr sz="1900">
                <a:solidFill>
                  <a:schemeClr val="dk1"/>
                </a:solidFill>
                <a:latin typeface="Roboto"/>
                <a:ea typeface="Roboto"/>
                <a:cs typeface="Roboto"/>
                <a:sym typeface="Roboto"/>
              </a:defRPr>
            </a:lvl8pPr>
            <a:lvl9pPr marL="4114800" lvl="8" indent="-349250" rtl="0">
              <a:lnSpc>
                <a:spcPct val="115000"/>
              </a:lnSpc>
              <a:spcBef>
                <a:spcPts val="2100"/>
              </a:spcBef>
              <a:spcAft>
                <a:spcPts val="2100"/>
              </a:spcAft>
              <a:buClr>
                <a:schemeClr val="dk1"/>
              </a:buClr>
              <a:buSzPts val="1900"/>
              <a:buFont typeface="Roboto"/>
              <a:buChar char="■"/>
              <a:defRPr sz="1900">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rtl="0">
              <a:buNone/>
              <a:defRPr sz="1300">
                <a:solidFill>
                  <a:schemeClr val="dk1"/>
                </a:solidFill>
                <a:latin typeface="Roboto"/>
                <a:ea typeface="Roboto"/>
                <a:cs typeface="Roboto"/>
                <a:sym typeface="Roboto"/>
              </a:defRPr>
            </a:lvl1pPr>
            <a:lvl2pPr lvl="1" algn="r" rtl="0">
              <a:buNone/>
              <a:defRPr sz="1300">
                <a:solidFill>
                  <a:schemeClr val="dk1"/>
                </a:solidFill>
                <a:latin typeface="Roboto"/>
                <a:ea typeface="Roboto"/>
                <a:cs typeface="Roboto"/>
                <a:sym typeface="Roboto"/>
              </a:defRPr>
            </a:lvl2pPr>
            <a:lvl3pPr lvl="2" algn="r" rtl="0">
              <a:buNone/>
              <a:defRPr sz="1300">
                <a:solidFill>
                  <a:schemeClr val="dk1"/>
                </a:solidFill>
                <a:latin typeface="Roboto"/>
                <a:ea typeface="Roboto"/>
                <a:cs typeface="Roboto"/>
                <a:sym typeface="Roboto"/>
              </a:defRPr>
            </a:lvl3pPr>
            <a:lvl4pPr lvl="3" algn="r" rtl="0">
              <a:buNone/>
              <a:defRPr sz="1300">
                <a:solidFill>
                  <a:schemeClr val="dk1"/>
                </a:solidFill>
                <a:latin typeface="Roboto"/>
                <a:ea typeface="Roboto"/>
                <a:cs typeface="Roboto"/>
                <a:sym typeface="Roboto"/>
              </a:defRPr>
            </a:lvl4pPr>
            <a:lvl5pPr lvl="4" algn="r" rtl="0">
              <a:buNone/>
              <a:defRPr sz="1300">
                <a:solidFill>
                  <a:schemeClr val="dk1"/>
                </a:solidFill>
                <a:latin typeface="Roboto"/>
                <a:ea typeface="Roboto"/>
                <a:cs typeface="Roboto"/>
                <a:sym typeface="Roboto"/>
              </a:defRPr>
            </a:lvl5pPr>
            <a:lvl6pPr lvl="5" algn="r" rtl="0">
              <a:buNone/>
              <a:defRPr sz="1300">
                <a:solidFill>
                  <a:schemeClr val="dk1"/>
                </a:solidFill>
                <a:latin typeface="Roboto"/>
                <a:ea typeface="Roboto"/>
                <a:cs typeface="Roboto"/>
                <a:sym typeface="Roboto"/>
              </a:defRPr>
            </a:lvl6pPr>
            <a:lvl7pPr lvl="6" algn="r" rtl="0">
              <a:buNone/>
              <a:defRPr sz="1300">
                <a:solidFill>
                  <a:schemeClr val="dk1"/>
                </a:solidFill>
                <a:latin typeface="Roboto"/>
                <a:ea typeface="Roboto"/>
                <a:cs typeface="Roboto"/>
                <a:sym typeface="Roboto"/>
              </a:defRPr>
            </a:lvl7pPr>
            <a:lvl8pPr lvl="7" algn="r" rtl="0">
              <a:buNone/>
              <a:defRPr sz="1300">
                <a:solidFill>
                  <a:schemeClr val="dk1"/>
                </a:solidFill>
                <a:latin typeface="Roboto"/>
                <a:ea typeface="Roboto"/>
                <a:cs typeface="Roboto"/>
                <a:sym typeface="Roboto"/>
              </a:defRPr>
            </a:lvl8pPr>
            <a:lvl9pPr lvl="8" algn="r" rtl="0">
              <a:buNone/>
              <a:defRPr sz="13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zh-C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mailto:zhum@ynu.edu.cn"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hyperlink" Target="mailto:yunfei.du@unt.ed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ctrTitle"/>
          </p:nvPr>
        </p:nvSpPr>
        <p:spPr>
          <a:xfrm>
            <a:off x="1524000" y="172794"/>
            <a:ext cx="9144000" cy="1922495"/>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zh-CN" sz="6000" b="0" i="0" u="none" strike="noStrike" cap="none" dirty="0">
                <a:solidFill>
                  <a:schemeClr val="dk1"/>
                </a:solidFill>
                <a:latin typeface="Calibri"/>
                <a:ea typeface="Calibri"/>
                <a:cs typeface="Calibri"/>
                <a:sym typeface="Calibri"/>
              </a:rPr>
              <a:t>Life in a </a:t>
            </a:r>
            <a:r>
              <a:rPr lang="en-US" altLang="zh-CN" sz="6000" b="0" i="0" u="none" strike="noStrike" cap="none" dirty="0">
                <a:solidFill>
                  <a:schemeClr val="dk1"/>
                </a:solidFill>
                <a:latin typeface="Calibri"/>
                <a:ea typeface="Calibri"/>
                <a:cs typeface="Calibri"/>
                <a:sym typeface="Calibri"/>
              </a:rPr>
              <a:t>S</a:t>
            </a:r>
            <a:r>
              <a:rPr lang="zh-CN" sz="6000" b="0" i="0" u="none" strike="noStrike" cap="none" dirty="0">
                <a:solidFill>
                  <a:schemeClr val="dk1"/>
                </a:solidFill>
                <a:latin typeface="Calibri"/>
                <a:ea typeface="Calibri"/>
                <a:cs typeface="Calibri"/>
                <a:sym typeface="Calibri"/>
              </a:rPr>
              <a:t>mall </a:t>
            </a:r>
            <a:r>
              <a:rPr lang="en-US" altLang="zh-CN" sz="6000" b="0" i="0" u="none" strike="noStrike" cap="none" dirty="0">
                <a:solidFill>
                  <a:schemeClr val="dk1"/>
                </a:solidFill>
                <a:latin typeface="Calibri"/>
                <a:ea typeface="Calibri"/>
                <a:cs typeface="Calibri"/>
                <a:sym typeface="Calibri"/>
              </a:rPr>
              <a:t>W</a:t>
            </a:r>
            <a:r>
              <a:rPr lang="zh-CN" sz="6000" b="0" i="0" u="none" strike="noStrike" cap="none" dirty="0">
                <a:solidFill>
                  <a:schemeClr val="dk1"/>
                </a:solidFill>
                <a:latin typeface="Calibri"/>
                <a:ea typeface="Calibri"/>
                <a:cs typeface="Calibri"/>
                <a:sym typeface="Calibri"/>
              </a:rPr>
              <a:t>orld</a:t>
            </a:r>
            <a:endParaRPr dirty="0"/>
          </a:p>
        </p:txBody>
      </p:sp>
      <p:sp>
        <p:nvSpPr>
          <p:cNvPr id="70" name="Google Shape;70;p14"/>
          <p:cNvSpPr txBox="1">
            <a:spLocks noGrp="1"/>
          </p:cNvSpPr>
          <p:nvPr>
            <p:ph type="subTitle" idx="1"/>
          </p:nvPr>
        </p:nvSpPr>
        <p:spPr>
          <a:xfrm>
            <a:off x="1655885" y="2192305"/>
            <a:ext cx="9144000" cy="1655762"/>
          </a:xfrm>
          <a:prstGeom prst="rect">
            <a:avLst/>
          </a:prstGeom>
          <a:noFill/>
          <a:ln>
            <a:noFill/>
          </a:ln>
        </p:spPr>
        <p:txBody>
          <a:bodyPr spcFirstLastPara="1" wrap="square" lIns="91425" tIns="45700" rIns="91425" bIns="45700" anchor="t" anchorCtr="0">
            <a:noAutofit/>
          </a:bodyPr>
          <a:lstStyle/>
          <a:p>
            <a:pPr marL="0" lvl="0" indent="0">
              <a:lnSpc>
                <a:spcPct val="150000"/>
              </a:lnSpc>
              <a:buClr>
                <a:schemeClr val="dk1"/>
              </a:buClr>
              <a:buSzPts val="3600"/>
            </a:pPr>
            <a:r>
              <a:rPr lang="en-US" altLang="zh-CN" sz="3600" dirty="0">
                <a:solidFill>
                  <a:schemeClr val="dk1"/>
                </a:solidFill>
                <a:latin typeface="Calibri"/>
                <a:ea typeface="Calibri"/>
                <a:cs typeface="Calibri"/>
                <a:sym typeface="Calibri"/>
              </a:rPr>
              <a:t>Information Practice of Ethnic Minority with Small Populations </a:t>
            </a:r>
            <a:r>
              <a:rPr lang="zh-CN" sz="3600" b="0" i="0" u="none" strike="noStrike" cap="none" dirty="0">
                <a:solidFill>
                  <a:schemeClr val="dk1"/>
                </a:solidFill>
                <a:latin typeface="Calibri"/>
                <a:ea typeface="Calibri"/>
                <a:cs typeface="Calibri"/>
                <a:sym typeface="Calibri"/>
              </a:rPr>
              <a:t> </a:t>
            </a:r>
            <a:r>
              <a:rPr lang="en-US" altLang="zh-CN" sz="3600" b="0" i="0" u="none" strike="noStrike" cap="none" dirty="0">
                <a:solidFill>
                  <a:schemeClr val="dk1"/>
                </a:solidFill>
                <a:latin typeface="Calibri"/>
                <a:ea typeface="Calibri"/>
                <a:cs typeface="Calibri"/>
                <a:sym typeface="Calibri"/>
              </a:rPr>
              <a:t>in China</a:t>
            </a:r>
          </a:p>
          <a:p>
            <a:pPr marL="0" lvl="0" indent="0">
              <a:lnSpc>
                <a:spcPct val="150000"/>
              </a:lnSpc>
              <a:buClr>
                <a:schemeClr val="dk1"/>
              </a:buClr>
              <a:buSzPts val="3600"/>
            </a:pPr>
            <a:r>
              <a:rPr lang="en-US" sz="2400" dirty="0">
                <a:solidFill>
                  <a:schemeClr val="dk1"/>
                </a:solidFill>
                <a:latin typeface="Calibri"/>
                <a:cs typeface="Calibri"/>
                <a:sym typeface="Calibri"/>
              </a:rPr>
              <a:t>Ming Zhu, Yunnan University</a:t>
            </a:r>
          </a:p>
          <a:p>
            <a:pPr marL="0" lvl="0" indent="0">
              <a:lnSpc>
                <a:spcPct val="150000"/>
              </a:lnSpc>
              <a:buClr>
                <a:schemeClr val="dk1"/>
              </a:buClr>
              <a:buSzPts val="3600"/>
            </a:pPr>
            <a:r>
              <a:rPr lang="en-US" sz="2400" dirty="0">
                <a:solidFill>
                  <a:schemeClr val="dk1"/>
                </a:solidFill>
                <a:latin typeface="Calibri"/>
                <a:cs typeface="Calibri"/>
                <a:sym typeface="Calibri"/>
              </a:rPr>
              <a:t>Yunfei Du, University of North Texas</a:t>
            </a:r>
            <a:endParaRPr sz="2400" dirty="0"/>
          </a:p>
        </p:txBody>
      </p:sp>
      <p:pic>
        <p:nvPicPr>
          <p:cNvPr id="4" name="Picture 3"/>
          <p:cNvPicPr>
            <a:picLocks noChangeAspect="1"/>
          </p:cNvPicPr>
          <p:nvPr/>
        </p:nvPicPr>
        <p:blipFill>
          <a:blip r:embed="rId3"/>
          <a:stretch>
            <a:fillRect/>
          </a:stretch>
        </p:blipFill>
        <p:spPr>
          <a:xfrm>
            <a:off x="87924" y="4899147"/>
            <a:ext cx="1905000" cy="1895475"/>
          </a:xfrm>
          <a:prstGeom prst="rect">
            <a:avLst/>
          </a:prstGeom>
        </p:spPr>
      </p:pic>
      <p:pic>
        <p:nvPicPr>
          <p:cNvPr id="5" name="Picture 4"/>
          <p:cNvPicPr>
            <a:picLocks noChangeAspect="1"/>
          </p:cNvPicPr>
          <p:nvPr/>
        </p:nvPicPr>
        <p:blipFill>
          <a:blip r:embed="rId4"/>
          <a:stretch>
            <a:fillRect/>
          </a:stretch>
        </p:blipFill>
        <p:spPr>
          <a:xfrm>
            <a:off x="10330962" y="4835380"/>
            <a:ext cx="1729706" cy="195924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zh-CN" sz="3600" b="0" i="0" u="none" strike="noStrike" cap="none">
                <a:solidFill>
                  <a:schemeClr val="dk1"/>
                </a:solidFill>
                <a:latin typeface="Calibri"/>
                <a:ea typeface="Calibri"/>
                <a:cs typeface="Calibri"/>
                <a:sym typeface="Calibri"/>
              </a:rPr>
              <a:t>Everyday Information Practice（Savolainen，2008）</a:t>
            </a:r>
            <a:endParaRPr sz="3600" b="0" i="0" u="none" strike="noStrike" cap="none">
              <a:solidFill>
                <a:schemeClr val="dk1"/>
              </a:solidFill>
              <a:latin typeface="Calibri"/>
              <a:ea typeface="Calibri"/>
              <a:cs typeface="Calibri"/>
              <a:sym typeface="Calibri"/>
            </a:endParaRPr>
          </a:p>
        </p:txBody>
      </p:sp>
      <p:sp>
        <p:nvSpPr>
          <p:cNvPr id="121" name="Google Shape;121;p22"/>
          <p:cNvSpPr txBox="1">
            <a:spLocks noGrp="1"/>
          </p:cNvSpPr>
          <p:nvPr>
            <p:ph type="body" idx="1"/>
          </p:nvPr>
        </p:nvSpPr>
        <p:spPr>
          <a:xfrm>
            <a:off x="838200" y="1835725"/>
            <a:ext cx="10515600" cy="4519800"/>
          </a:xfrm>
          <a:prstGeom prst="rect">
            <a:avLst/>
          </a:prstGeom>
          <a:noFill/>
          <a:ln>
            <a:noFill/>
          </a:ln>
        </p:spPr>
        <p:txBody>
          <a:bodyPr spcFirstLastPara="1" wrap="square" lIns="91425" tIns="45700" rIns="91425" bIns="45700" anchor="t" anchorCtr="0">
            <a:noAutofit/>
          </a:bodyPr>
          <a:lstStyle/>
          <a:p>
            <a:pPr marL="228600" marR="0" lvl="0" indent="-190500" algn="l" rtl="0">
              <a:lnSpc>
                <a:spcPct val="150000"/>
              </a:lnSpc>
              <a:spcBef>
                <a:spcPts val="0"/>
              </a:spcBef>
              <a:spcAft>
                <a:spcPts val="0"/>
              </a:spcAft>
              <a:buClr>
                <a:schemeClr val="dk1"/>
              </a:buClr>
              <a:buSzPts val="2200"/>
              <a:buFont typeface="Arial"/>
              <a:buChar char="•"/>
            </a:pPr>
            <a:r>
              <a:rPr lang="zh-CN" sz="2200" b="0" i="0" u="none" strike="noStrike" cap="none" dirty="0">
                <a:solidFill>
                  <a:schemeClr val="tx1"/>
                </a:solidFill>
                <a:sym typeface="Calibri"/>
              </a:rPr>
              <a:t>日常信息实践描述了人们如何获取和使用信息以满足他们的日常信息需求</a:t>
            </a:r>
            <a:r>
              <a:rPr lang="zh-CN" sz="2200" dirty="0">
                <a:solidFill>
                  <a:schemeClr val="tx1"/>
                </a:solidFill>
              </a:rPr>
              <a:t>。</a:t>
            </a:r>
            <a:r>
              <a:rPr lang="zh-CN" sz="2200" dirty="0">
                <a:solidFill>
                  <a:schemeClr val="tx1"/>
                </a:solidFill>
                <a:latin typeface="Arial"/>
                <a:ea typeface="Arial"/>
                <a:cs typeface="Arial"/>
                <a:sym typeface="Arial"/>
              </a:rPr>
              <a:t>Daily information practices describe how people access and use information to meet their everyday information needs</a:t>
            </a:r>
            <a:endParaRPr sz="2200" b="0" i="0" u="none" strike="noStrike" cap="none" dirty="0">
              <a:solidFill>
                <a:schemeClr val="tx1"/>
              </a:solidFill>
              <a:sym typeface="Calibri"/>
            </a:endParaRPr>
          </a:p>
          <a:p>
            <a:pPr marL="228600" marR="0" lvl="0" indent="-190500" algn="l" rtl="0">
              <a:lnSpc>
                <a:spcPct val="150000"/>
              </a:lnSpc>
              <a:spcBef>
                <a:spcPts val="1000"/>
              </a:spcBef>
              <a:spcAft>
                <a:spcPts val="0"/>
              </a:spcAft>
              <a:buClr>
                <a:schemeClr val="dk1"/>
              </a:buClr>
              <a:buSzPts val="2200"/>
              <a:buFont typeface="Arial"/>
              <a:buChar char="•"/>
            </a:pPr>
            <a:r>
              <a:rPr lang="zh-CN" sz="2200" b="0" i="0" u="none" strike="noStrike" cap="none" dirty="0">
                <a:solidFill>
                  <a:schemeClr val="tx1"/>
                </a:solidFill>
                <a:sym typeface="Calibri"/>
              </a:rPr>
              <a:t>日常信息实践通常被认为是习惯性和情境性的</a:t>
            </a:r>
            <a:r>
              <a:rPr lang="zh-CN" sz="2200" dirty="0">
                <a:solidFill>
                  <a:schemeClr val="tx1"/>
                </a:solidFill>
              </a:rPr>
              <a:t>。</a:t>
            </a:r>
            <a:r>
              <a:rPr lang="zh-CN" sz="2200" dirty="0">
                <a:solidFill>
                  <a:schemeClr val="tx1"/>
                </a:solidFill>
                <a:latin typeface="Arial"/>
                <a:ea typeface="Arial"/>
                <a:cs typeface="Arial"/>
                <a:sym typeface="Arial"/>
              </a:rPr>
              <a:t>Daily information practices are often considered habitual and contextual</a:t>
            </a:r>
            <a:endParaRPr sz="2200" b="0" i="0" u="none" strike="noStrike" cap="none" dirty="0">
              <a:solidFill>
                <a:schemeClr val="tx1"/>
              </a:solidFill>
              <a:sym typeface="Calibri"/>
            </a:endParaRPr>
          </a:p>
          <a:p>
            <a:pPr marL="228600" marR="0" lvl="0" indent="-190500" algn="l" rtl="0">
              <a:lnSpc>
                <a:spcPct val="150000"/>
              </a:lnSpc>
              <a:spcBef>
                <a:spcPts val="1000"/>
              </a:spcBef>
              <a:spcAft>
                <a:spcPts val="0"/>
              </a:spcAft>
              <a:buClr>
                <a:schemeClr val="dk1"/>
              </a:buClr>
              <a:buSzPts val="2200"/>
              <a:buFont typeface="Arial"/>
              <a:buChar char="•"/>
            </a:pPr>
            <a:r>
              <a:rPr lang="zh-CN" sz="2200" b="0" i="0" u="none" strike="noStrike" cap="none" dirty="0">
                <a:solidFill>
                  <a:schemeClr val="tx1"/>
                </a:solidFill>
                <a:sym typeface="Calibri"/>
              </a:rPr>
              <a:t>日常信息实践经常受到社会和文化因素的影响</a:t>
            </a:r>
            <a:r>
              <a:rPr lang="zh-CN" sz="2200" dirty="0">
                <a:solidFill>
                  <a:schemeClr val="tx1"/>
                </a:solidFill>
              </a:rPr>
              <a:t>。</a:t>
            </a:r>
            <a:r>
              <a:rPr lang="zh-CN" sz="2200" dirty="0">
                <a:solidFill>
                  <a:schemeClr val="tx1"/>
                </a:solidFill>
                <a:latin typeface="Arial"/>
                <a:ea typeface="Arial"/>
                <a:cs typeface="Arial"/>
                <a:sym typeface="Arial"/>
              </a:rPr>
              <a:t>Daily information practices are often influenced by social and cultural factors</a:t>
            </a:r>
            <a:endParaRPr sz="2200" b="0" i="0" u="none" strike="noStrike" cap="none" dirty="0">
              <a:solidFill>
                <a:schemeClr val="tx1"/>
              </a:solidFill>
              <a:sym typeface="Calibri"/>
            </a:endParaRPr>
          </a:p>
          <a:p>
            <a:pPr marL="228600" marR="0" lvl="0" indent="-50800" algn="l" rtl="0">
              <a:lnSpc>
                <a:spcPct val="90000"/>
              </a:lnSpc>
              <a:spcBef>
                <a:spcPts val="1000"/>
              </a:spcBef>
              <a:spcAft>
                <a:spcPts val="2100"/>
              </a:spcAft>
              <a:buClr>
                <a:schemeClr val="dk1"/>
              </a:buClr>
              <a:buSzPts val="2800"/>
              <a:buFont typeface="Arial"/>
              <a:buNone/>
            </a:pPr>
            <a:endParaRPr sz="2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zh-CN" sz="3600" b="0" i="0" u="none" strike="noStrike" cap="none">
                <a:solidFill>
                  <a:schemeClr val="dk1"/>
                </a:solidFill>
                <a:latin typeface="Calibri"/>
                <a:ea typeface="Calibri"/>
                <a:cs typeface="Calibri"/>
                <a:sym typeface="Calibri"/>
              </a:rPr>
              <a:t>Research design：Study participate</a:t>
            </a:r>
            <a:endParaRPr sz="3600" b="0" i="0" u="none" strike="noStrike" cap="none">
              <a:solidFill>
                <a:schemeClr val="dk1"/>
              </a:solidFill>
              <a:latin typeface="Calibri"/>
              <a:ea typeface="Calibri"/>
              <a:cs typeface="Calibri"/>
              <a:sym typeface="Calibri"/>
            </a:endParaRPr>
          </a:p>
        </p:txBody>
      </p:sp>
      <p:sp>
        <p:nvSpPr>
          <p:cNvPr id="127" name="Google Shape;127;p23"/>
          <p:cNvSpPr txBox="1">
            <a:spLocks noGrp="1"/>
          </p:cNvSpPr>
          <p:nvPr>
            <p:ph type="body" idx="1"/>
          </p:nvPr>
        </p:nvSpPr>
        <p:spPr>
          <a:xfrm>
            <a:off x="467600" y="1690700"/>
            <a:ext cx="11187300" cy="4561200"/>
          </a:xfrm>
          <a:prstGeom prst="rect">
            <a:avLst/>
          </a:prstGeom>
          <a:noFill/>
          <a:ln>
            <a:noFill/>
          </a:ln>
        </p:spPr>
        <p:txBody>
          <a:bodyPr spcFirstLastPara="1" wrap="square" lIns="91425" tIns="45700" rIns="91425" bIns="45700" anchor="t" anchorCtr="0">
            <a:noAutofit/>
          </a:bodyPr>
          <a:lstStyle/>
          <a:p>
            <a:pPr marL="228600" marR="0" lvl="0" indent="-204470" algn="l" rtl="0">
              <a:lnSpc>
                <a:spcPct val="130000"/>
              </a:lnSpc>
              <a:spcBef>
                <a:spcPts val="0"/>
              </a:spcBef>
              <a:spcAft>
                <a:spcPts val="0"/>
              </a:spcAft>
              <a:buClr>
                <a:schemeClr val="dk1"/>
              </a:buClr>
              <a:buSzPts val="2000"/>
              <a:buFont typeface="Arial"/>
              <a:buChar char="•"/>
            </a:pPr>
            <a:r>
              <a:rPr lang="zh-CN" sz="2000" b="0" i="0" u="none" strike="noStrike" cap="none" dirty="0">
                <a:solidFill>
                  <a:schemeClr val="dk1"/>
                </a:solidFill>
                <a:latin typeface="Calibri"/>
                <a:ea typeface="Calibri"/>
                <a:cs typeface="Calibri"/>
                <a:sym typeface="Calibri"/>
              </a:rPr>
              <a:t>云南有8个人口较少民族，总人口约45万，多数为跨境民族和直接从原始社会末期过渡到社会主义社会的“直过”民族。</a:t>
            </a:r>
            <a:endParaRPr sz="2000" dirty="0"/>
          </a:p>
          <a:p>
            <a:pPr marL="228600" marR="0" lvl="0" indent="-204470" algn="l" rtl="0">
              <a:lnSpc>
                <a:spcPct val="130000"/>
              </a:lnSpc>
              <a:spcBef>
                <a:spcPts val="1000"/>
              </a:spcBef>
              <a:spcAft>
                <a:spcPts val="0"/>
              </a:spcAft>
              <a:buClr>
                <a:schemeClr val="dk1"/>
              </a:buClr>
              <a:buSzPts val="2000"/>
              <a:buFont typeface="Arial"/>
              <a:buChar char="•"/>
            </a:pPr>
            <a:endParaRPr lang="en-US" altLang="zh-CN" sz="2000" b="0" i="0" u="none" strike="noStrike" cap="none" dirty="0">
              <a:solidFill>
                <a:schemeClr val="dk1"/>
              </a:solidFill>
              <a:latin typeface="Calibri"/>
              <a:ea typeface="Calibri"/>
              <a:cs typeface="Calibri"/>
              <a:sym typeface="Calibri"/>
            </a:endParaRPr>
          </a:p>
          <a:p>
            <a:pPr marL="228600" marR="0" lvl="0" indent="0" algn="l" rtl="0">
              <a:lnSpc>
                <a:spcPct val="130000"/>
              </a:lnSpc>
              <a:spcBef>
                <a:spcPts val="2100"/>
              </a:spcBef>
              <a:spcAft>
                <a:spcPts val="2100"/>
              </a:spcAft>
              <a:buNone/>
            </a:pPr>
            <a:r>
              <a:rPr lang="en-US" altLang="zh-CN" sz="2000" dirty="0">
                <a:solidFill>
                  <a:schemeClr val="tx1"/>
                </a:solidFill>
                <a:latin typeface="Arial"/>
                <a:ea typeface="Arial"/>
                <a:cs typeface="Arial"/>
                <a:sym typeface="Arial"/>
              </a:rPr>
              <a:t>T</a:t>
            </a:r>
            <a:r>
              <a:rPr lang="zh-CN" sz="2000" dirty="0">
                <a:solidFill>
                  <a:schemeClr val="tx1"/>
                </a:solidFill>
                <a:latin typeface="Arial"/>
                <a:ea typeface="Arial"/>
                <a:cs typeface="Arial"/>
                <a:sym typeface="Arial"/>
              </a:rPr>
              <a:t>heir daily life are primarily based on repetitive patterns to memorise; verbal communication; body language; visual images and real-life demonstrations to communicate; and understanding through association with real-life objects, prior knowledge and experiences. </a:t>
            </a:r>
            <a:endParaRPr sz="2000" dirty="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6400800" y="2197336"/>
            <a:ext cx="5229225" cy="3467100"/>
          </a:xfrm>
          <a:prstGeom prst="rect">
            <a:avLst/>
          </a:prstGeom>
        </p:spPr>
      </p:pic>
      <p:sp>
        <p:nvSpPr>
          <p:cNvPr id="3" name="Text Placeholder 2"/>
          <p:cNvSpPr>
            <a:spLocks noGrp="1"/>
          </p:cNvSpPr>
          <p:nvPr>
            <p:ph type="body" idx="1"/>
          </p:nvPr>
        </p:nvSpPr>
        <p:spPr>
          <a:xfrm>
            <a:off x="838200" y="1825625"/>
            <a:ext cx="5149362" cy="4351200"/>
          </a:xfrm>
        </p:spPr>
        <p:txBody>
          <a:bodyPr/>
          <a:lstStyle/>
          <a:p>
            <a:r>
              <a:rPr lang="en-US" altLang="zh-CN" dirty="0"/>
              <a:t>(</a:t>
            </a:r>
            <a:r>
              <a:rPr lang="en-US" altLang="zh-CN" dirty="0" err="1"/>
              <a:t>Blang</a:t>
            </a:r>
            <a:r>
              <a:rPr lang="en-US" altLang="zh-CN" dirty="0"/>
              <a:t>) </a:t>
            </a:r>
            <a:r>
              <a:rPr lang="zh-CN" altLang="en-US" dirty="0"/>
              <a:t>的很多村寨都建在海拔</a:t>
            </a:r>
            <a:r>
              <a:rPr lang="en-US" altLang="zh-CN" dirty="0"/>
              <a:t>2000</a:t>
            </a:r>
            <a:r>
              <a:rPr lang="zh-CN" altLang="en-US" dirty="0"/>
              <a:t>多米的山坡上，四周多是险峻的陡坡。布朗族崇尚尊老的传统，很多事情都要听取年长者的意见，村寨的首领“召曼”是村落中最年长的老人，通常能够决定很多村中的事情。</a:t>
            </a:r>
          </a:p>
          <a:p>
            <a:r>
              <a:rPr lang="en-US" dirty="0" err="1"/>
              <a:t>Blang</a:t>
            </a:r>
            <a:r>
              <a:rPr lang="en-US" dirty="0"/>
              <a:t> tribes live in mountains 6000 feet and above. Tribal </a:t>
            </a:r>
            <a:r>
              <a:rPr lang="en-US" altLang="zh-CN" dirty="0"/>
              <a:t>Elders make decisions.</a:t>
            </a:r>
            <a:endParaRPr lang="en-US" dirty="0"/>
          </a:p>
        </p:txBody>
      </p:sp>
      <p:sp>
        <p:nvSpPr>
          <p:cNvPr id="5" name="TextBox 4"/>
          <p:cNvSpPr txBox="1"/>
          <p:nvPr/>
        </p:nvSpPr>
        <p:spPr>
          <a:xfrm>
            <a:off x="7306408" y="5961185"/>
            <a:ext cx="2549769" cy="523220"/>
          </a:xfrm>
          <a:prstGeom prst="rect">
            <a:avLst/>
          </a:prstGeom>
          <a:noFill/>
        </p:spPr>
        <p:txBody>
          <a:bodyPr wrap="square" rtlCol="0">
            <a:spAutoFit/>
          </a:bodyPr>
          <a:lstStyle/>
          <a:p>
            <a:r>
              <a:rPr lang="en-US" dirty="0">
                <a:solidFill>
                  <a:schemeClr val="tx1"/>
                </a:solidFill>
              </a:rPr>
              <a:t>Source: http://www.ishuocha.com</a:t>
            </a:r>
          </a:p>
        </p:txBody>
      </p:sp>
    </p:spTree>
    <p:extLst>
      <p:ext uri="{BB962C8B-B14F-4D97-AF65-F5344CB8AC3E}">
        <p14:creationId xmlns:p14="http://schemas.microsoft.com/office/powerpoint/2010/main" val="3625989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Jino</a:t>
            </a:r>
            <a:r>
              <a:rPr lang="zh-CN" altLang="en-US" dirty="0"/>
              <a:t>： </a:t>
            </a:r>
            <a:r>
              <a:rPr lang="en-US" dirty="0"/>
              <a:t>the 56</a:t>
            </a:r>
            <a:r>
              <a:rPr lang="en-US" baseline="30000" dirty="0"/>
              <a:t>th</a:t>
            </a:r>
            <a:r>
              <a:rPr lang="en-US" dirty="0"/>
              <a:t> racial group in China</a:t>
            </a:r>
          </a:p>
        </p:txBody>
      </p:sp>
      <p:sp>
        <p:nvSpPr>
          <p:cNvPr id="3" name="Text Placeholder 2"/>
          <p:cNvSpPr>
            <a:spLocks noGrp="1"/>
          </p:cNvSpPr>
          <p:nvPr>
            <p:ph type="body" idx="1"/>
          </p:nvPr>
        </p:nvSpPr>
        <p:spPr>
          <a:xfrm>
            <a:off x="838199" y="1825625"/>
            <a:ext cx="5817577" cy="4351200"/>
          </a:xfrm>
        </p:spPr>
        <p:txBody>
          <a:bodyPr/>
          <a:lstStyle/>
          <a:p>
            <a:r>
              <a:rPr lang="zh-CN" altLang="en-US" dirty="0"/>
              <a:t>基诺族 </a:t>
            </a:r>
            <a:r>
              <a:rPr lang="en-US" altLang="zh-CN" dirty="0"/>
              <a:t>(</a:t>
            </a:r>
            <a:r>
              <a:rPr lang="en-US" altLang="zh-CN" dirty="0" err="1"/>
              <a:t>Jino</a:t>
            </a:r>
            <a:r>
              <a:rPr lang="en-US" altLang="zh-CN" dirty="0"/>
              <a:t>) </a:t>
            </a:r>
            <a:r>
              <a:rPr lang="zh-CN" altLang="en-US" dirty="0"/>
              <a:t>是一个古老的少数民族。意为“尊崇舅舅的民族”。</a:t>
            </a:r>
            <a:r>
              <a:rPr lang="en-US" altLang="zh-CN" dirty="0"/>
              <a:t>1979</a:t>
            </a:r>
            <a:r>
              <a:rPr lang="zh-CN" altLang="en-US" dirty="0"/>
              <a:t>年</a:t>
            </a:r>
            <a:r>
              <a:rPr lang="en-US" altLang="zh-CN" dirty="0"/>
              <a:t>6</a:t>
            </a:r>
            <a:r>
              <a:rPr lang="zh-CN" altLang="en-US" dirty="0"/>
              <a:t>月被确认为中国的第</a:t>
            </a:r>
            <a:r>
              <a:rPr lang="en-US" altLang="zh-CN" dirty="0"/>
              <a:t>56</a:t>
            </a:r>
            <a:r>
              <a:rPr lang="zh-CN" altLang="en-US" dirty="0"/>
              <a:t>个民族。主要分布在云南省西双版纳傣族自治州景洪县基诺乡，主要从事农业，善于种茶。</a:t>
            </a:r>
            <a:endParaRPr lang="en-US" altLang="zh-CN" dirty="0"/>
          </a:p>
          <a:p>
            <a:r>
              <a:rPr lang="en-US" altLang="zh-CN" dirty="0" err="1"/>
              <a:t>Jino</a:t>
            </a:r>
            <a:r>
              <a:rPr lang="en-US" altLang="zh-CN" dirty="0"/>
              <a:t> is famous for growing teas.</a:t>
            </a:r>
            <a:endParaRPr lang="zh-CN" altLang="en-US" dirty="0"/>
          </a:p>
          <a:p>
            <a:endParaRPr lang="en-US" dirty="0"/>
          </a:p>
        </p:txBody>
      </p:sp>
      <p:pic>
        <p:nvPicPr>
          <p:cNvPr id="4" name="Picture 3"/>
          <p:cNvPicPr>
            <a:picLocks noChangeAspect="1"/>
          </p:cNvPicPr>
          <p:nvPr/>
        </p:nvPicPr>
        <p:blipFill>
          <a:blip r:embed="rId3"/>
          <a:stretch>
            <a:fillRect/>
          </a:stretch>
        </p:blipFill>
        <p:spPr>
          <a:xfrm>
            <a:off x="7294140" y="2470638"/>
            <a:ext cx="4059659" cy="2708031"/>
          </a:xfrm>
          <a:prstGeom prst="rect">
            <a:avLst/>
          </a:prstGeom>
        </p:spPr>
      </p:pic>
      <p:sp>
        <p:nvSpPr>
          <p:cNvPr id="5" name="TextBox 4"/>
          <p:cNvSpPr txBox="1"/>
          <p:nvPr/>
        </p:nvSpPr>
        <p:spPr>
          <a:xfrm>
            <a:off x="7942383" y="5486400"/>
            <a:ext cx="3411416" cy="307777"/>
          </a:xfrm>
          <a:prstGeom prst="rect">
            <a:avLst/>
          </a:prstGeom>
          <a:noFill/>
        </p:spPr>
        <p:txBody>
          <a:bodyPr wrap="square" rtlCol="0">
            <a:spAutoFit/>
          </a:bodyPr>
          <a:lstStyle/>
          <a:p>
            <a:r>
              <a:rPr lang="en-US" dirty="0">
                <a:solidFill>
                  <a:schemeClr val="tx1"/>
                </a:solidFill>
              </a:rPr>
              <a:t>Source: yn.people.com.cn</a:t>
            </a:r>
          </a:p>
        </p:txBody>
      </p:sp>
    </p:spTree>
    <p:extLst>
      <p:ext uri="{BB962C8B-B14F-4D97-AF65-F5344CB8AC3E}">
        <p14:creationId xmlns:p14="http://schemas.microsoft.com/office/powerpoint/2010/main" val="2431603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78630E14-948A-42D1-9AE3-C3A9E0030CCC}"/>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86751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graphicFrame>
        <p:nvGraphicFramePr>
          <p:cNvPr id="132" name="Google Shape;132;p24"/>
          <p:cNvGraphicFramePr/>
          <p:nvPr>
            <p:extLst>
              <p:ext uri="{D42A27DB-BD31-4B8C-83A1-F6EECF244321}">
                <p14:modId xmlns:p14="http://schemas.microsoft.com/office/powerpoint/2010/main" val="1921789198"/>
              </p:ext>
            </p:extLst>
          </p:nvPr>
        </p:nvGraphicFramePr>
        <p:xfrm>
          <a:off x="0" y="0"/>
          <a:ext cx="12191900" cy="6857950"/>
        </p:xfrm>
        <a:graphic>
          <a:graphicData uri="http://schemas.openxmlformats.org/drawingml/2006/table">
            <a:tbl>
              <a:tblPr firstRow="1">
                <a:noFill/>
                <a:tableStyleId>{12A84248-D237-4798-B8B5-A10B3B9E7EFA}</a:tableStyleId>
              </a:tblPr>
              <a:tblGrid>
                <a:gridCol w="870850">
                  <a:extLst>
                    <a:ext uri="{9D8B030D-6E8A-4147-A177-3AD203B41FA5}">
                      <a16:colId xmlns:a16="http://schemas.microsoft.com/office/drawing/2014/main" val="20000"/>
                    </a:ext>
                  </a:extLst>
                </a:gridCol>
                <a:gridCol w="870850">
                  <a:extLst>
                    <a:ext uri="{9D8B030D-6E8A-4147-A177-3AD203B41FA5}">
                      <a16:colId xmlns:a16="http://schemas.microsoft.com/office/drawing/2014/main" val="20001"/>
                    </a:ext>
                  </a:extLst>
                </a:gridCol>
                <a:gridCol w="870850">
                  <a:extLst>
                    <a:ext uri="{9D8B030D-6E8A-4147-A177-3AD203B41FA5}">
                      <a16:colId xmlns:a16="http://schemas.microsoft.com/office/drawing/2014/main" val="20002"/>
                    </a:ext>
                  </a:extLst>
                </a:gridCol>
                <a:gridCol w="870850">
                  <a:extLst>
                    <a:ext uri="{9D8B030D-6E8A-4147-A177-3AD203B41FA5}">
                      <a16:colId xmlns:a16="http://schemas.microsoft.com/office/drawing/2014/main" val="20003"/>
                    </a:ext>
                  </a:extLst>
                </a:gridCol>
                <a:gridCol w="870850">
                  <a:extLst>
                    <a:ext uri="{9D8B030D-6E8A-4147-A177-3AD203B41FA5}">
                      <a16:colId xmlns:a16="http://schemas.microsoft.com/office/drawing/2014/main" val="20004"/>
                    </a:ext>
                  </a:extLst>
                </a:gridCol>
                <a:gridCol w="870850">
                  <a:extLst>
                    <a:ext uri="{9D8B030D-6E8A-4147-A177-3AD203B41FA5}">
                      <a16:colId xmlns:a16="http://schemas.microsoft.com/office/drawing/2014/main" val="20005"/>
                    </a:ext>
                  </a:extLst>
                </a:gridCol>
                <a:gridCol w="870850">
                  <a:extLst>
                    <a:ext uri="{9D8B030D-6E8A-4147-A177-3AD203B41FA5}">
                      <a16:colId xmlns:a16="http://schemas.microsoft.com/office/drawing/2014/main" val="20006"/>
                    </a:ext>
                  </a:extLst>
                </a:gridCol>
                <a:gridCol w="870850">
                  <a:extLst>
                    <a:ext uri="{9D8B030D-6E8A-4147-A177-3AD203B41FA5}">
                      <a16:colId xmlns:a16="http://schemas.microsoft.com/office/drawing/2014/main" val="20007"/>
                    </a:ext>
                  </a:extLst>
                </a:gridCol>
                <a:gridCol w="870850">
                  <a:extLst>
                    <a:ext uri="{9D8B030D-6E8A-4147-A177-3AD203B41FA5}">
                      <a16:colId xmlns:a16="http://schemas.microsoft.com/office/drawing/2014/main" val="20008"/>
                    </a:ext>
                  </a:extLst>
                </a:gridCol>
                <a:gridCol w="870850">
                  <a:extLst>
                    <a:ext uri="{9D8B030D-6E8A-4147-A177-3AD203B41FA5}">
                      <a16:colId xmlns:a16="http://schemas.microsoft.com/office/drawing/2014/main" val="20009"/>
                    </a:ext>
                  </a:extLst>
                </a:gridCol>
                <a:gridCol w="870850">
                  <a:extLst>
                    <a:ext uri="{9D8B030D-6E8A-4147-A177-3AD203B41FA5}">
                      <a16:colId xmlns:a16="http://schemas.microsoft.com/office/drawing/2014/main" val="20010"/>
                    </a:ext>
                  </a:extLst>
                </a:gridCol>
                <a:gridCol w="870850">
                  <a:extLst>
                    <a:ext uri="{9D8B030D-6E8A-4147-A177-3AD203B41FA5}">
                      <a16:colId xmlns:a16="http://schemas.microsoft.com/office/drawing/2014/main" val="20011"/>
                    </a:ext>
                  </a:extLst>
                </a:gridCol>
                <a:gridCol w="870850">
                  <a:extLst>
                    <a:ext uri="{9D8B030D-6E8A-4147-A177-3AD203B41FA5}">
                      <a16:colId xmlns:a16="http://schemas.microsoft.com/office/drawing/2014/main" val="20012"/>
                    </a:ext>
                  </a:extLst>
                </a:gridCol>
                <a:gridCol w="870850">
                  <a:extLst>
                    <a:ext uri="{9D8B030D-6E8A-4147-A177-3AD203B41FA5}">
                      <a16:colId xmlns:a16="http://schemas.microsoft.com/office/drawing/2014/main" val="20013"/>
                    </a:ext>
                  </a:extLst>
                </a:gridCol>
              </a:tblGrid>
              <a:tr h="1576850">
                <a:tc gridSpan="2">
                  <a:txBody>
                    <a:bodyPr/>
                    <a:lstStyle/>
                    <a:p>
                      <a:pPr marL="0" marR="0" lvl="0" indent="0" algn="ctr" rtl="0">
                        <a:lnSpc>
                          <a:spcPct val="115000"/>
                        </a:lnSpc>
                        <a:spcBef>
                          <a:spcPts val="0"/>
                        </a:spcBef>
                        <a:spcAft>
                          <a:spcPts val="0"/>
                        </a:spcAft>
                        <a:buNone/>
                      </a:pPr>
                      <a:r>
                        <a:rPr lang="zh-CN" sz="2000" u="none" strike="noStrike" cap="none"/>
                        <a:t>Gender</a:t>
                      </a:r>
                      <a:endParaRPr sz="2000" u="none" strike="noStrike" cap="none">
                        <a:latin typeface="Arial"/>
                        <a:ea typeface="Arial"/>
                        <a:cs typeface="Arial"/>
                        <a:sym typeface="Arial"/>
                      </a:endParaRPr>
                    </a:p>
                  </a:txBody>
                  <a:tcPr marL="68575" marR="68575" marT="0" marB="0" anchor="ctr"/>
                </a:tc>
                <a:tc hMerge="1">
                  <a:txBody>
                    <a:bodyPr/>
                    <a:lstStyle/>
                    <a:p>
                      <a:endParaRPr lang="en-US"/>
                    </a:p>
                  </a:txBody>
                  <a:tcPr/>
                </a:tc>
                <a:tc gridSpan="2">
                  <a:txBody>
                    <a:bodyPr/>
                    <a:lstStyle/>
                    <a:p>
                      <a:pPr marL="0" marR="0" lvl="0" indent="0" algn="ctr" rtl="0">
                        <a:lnSpc>
                          <a:spcPct val="115000"/>
                        </a:lnSpc>
                        <a:spcBef>
                          <a:spcPts val="0"/>
                        </a:spcBef>
                        <a:spcAft>
                          <a:spcPts val="0"/>
                        </a:spcAft>
                        <a:buNone/>
                      </a:pPr>
                      <a:r>
                        <a:rPr lang="zh-CN" sz="2000" u="none" strike="noStrike" cap="none"/>
                        <a:t>Age</a:t>
                      </a:r>
                      <a:endParaRPr sz="2000" u="none" strike="noStrike" cap="none">
                        <a:latin typeface="Arial"/>
                        <a:ea typeface="Arial"/>
                        <a:cs typeface="Arial"/>
                        <a:sym typeface="Arial"/>
                      </a:endParaRPr>
                    </a:p>
                  </a:txBody>
                  <a:tcPr marL="68575" marR="68575" marT="0" marB="0" anchor="ctr"/>
                </a:tc>
                <a:tc hMerge="1">
                  <a:txBody>
                    <a:bodyPr/>
                    <a:lstStyle/>
                    <a:p>
                      <a:endParaRPr lang="en-US"/>
                    </a:p>
                  </a:txBody>
                  <a:tcPr/>
                </a:tc>
                <a:tc gridSpan="2">
                  <a:txBody>
                    <a:bodyPr/>
                    <a:lstStyle/>
                    <a:p>
                      <a:pPr marL="0" marR="0" lvl="0" indent="0" algn="ctr" rtl="0">
                        <a:lnSpc>
                          <a:spcPct val="115000"/>
                        </a:lnSpc>
                        <a:spcBef>
                          <a:spcPts val="0"/>
                        </a:spcBef>
                        <a:spcAft>
                          <a:spcPts val="0"/>
                        </a:spcAft>
                        <a:buNone/>
                      </a:pPr>
                      <a:r>
                        <a:rPr lang="zh-CN" sz="2000" u="none" strike="noStrike" cap="none"/>
                        <a:t>ethnic minority</a:t>
                      </a:r>
                      <a:endParaRPr sz="2000" u="none" strike="noStrike" cap="none">
                        <a:latin typeface="Arial"/>
                        <a:ea typeface="Arial"/>
                        <a:cs typeface="Arial"/>
                        <a:sym typeface="Arial"/>
                      </a:endParaRPr>
                    </a:p>
                  </a:txBody>
                  <a:tcPr marL="68575" marR="68575" marT="0" marB="0" anchor="ctr"/>
                </a:tc>
                <a:tc hMerge="1">
                  <a:txBody>
                    <a:bodyPr/>
                    <a:lstStyle/>
                    <a:p>
                      <a:endParaRPr lang="en-US"/>
                    </a:p>
                  </a:txBody>
                  <a:tcPr/>
                </a:tc>
                <a:tc gridSpan="2">
                  <a:txBody>
                    <a:bodyPr/>
                    <a:lstStyle/>
                    <a:p>
                      <a:pPr marL="0" marR="0" lvl="0" indent="0" algn="ctr" rtl="0">
                        <a:lnSpc>
                          <a:spcPct val="115000"/>
                        </a:lnSpc>
                        <a:spcBef>
                          <a:spcPts val="0"/>
                        </a:spcBef>
                        <a:spcAft>
                          <a:spcPts val="0"/>
                        </a:spcAft>
                        <a:buNone/>
                      </a:pPr>
                      <a:r>
                        <a:rPr lang="zh-CN" sz="2000" u="none" strike="noStrike" cap="none"/>
                        <a:t>Educational attainment</a:t>
                      </a:r>
                      <a:endParaRPr sz="2000" u="none" strike="noStrike" cap="none">
                        <a:latin typeface="Arial"/>
                        <a:ea typeface="Arial"/>
                        <a:cs typeface="Arial"/>
                        <a:sym typeface="Arial"/>
                      </a:endParaRPr>
                    </a:p>
                  </a:txBody>
                  <a:tcPr marL="68575" marR="68575" marT="0" marB="0" anchor="ctr"/>
                </a:tc>
                <a:tc hMerge="1">
                  <a:txBody>
                    <a:bodyPr/>
                    <a:lstStyle/>
                    <a:p>
                      <a:endParaRPr lang="en-US"/>
                    </a:p>
                  </a:txBody>
                  <a:tcPr/>
                </a:tc>
                <a:tc gridSpan="2">
                  <a:txBody>
                    <a:bodyPr/>
                    <a:lstStyle/>
                    <a:p>
                      <a:pPr marL="0" marR="0" lvl="0" indent="0" algn="ctr" rtl="0">
                        <a:lnSpc>
                          <a:spcPct val="115000"/>
                        </a:lnSpc>
                        <a:spcBef>
                          <a:spcPts val="0"/>
                        </a:spcBef>
                        <a:spcAft>
                          <a:spcPts val="0"/>
                        </a:spcAft>
                        <a:buNone/>
                      </a:pPr>
                      <a:r>
                        <a:rPr lang="zh-CN" sz="2000" u="none" strike="noStrike" cap="none"/>
                        <a:t>Annual household income</a:t>
                      </a:r>
                      <a:endParaRPr sz="2000" u="none" strike="noStrike" cap="none">
                        <a:latin typeface="Arial"/>
                        <a:ea typeface="Arial"/>
                        <a:cs typeface="Arial"/>
                        <a:sym typeface="Arial"/>
                      </a:endParaRPr>
                    </a:p>
                  </a:txBody>
                  <a:tcPr marL="68575" marR="68575" marT="0" marB="0" anchor="ctr"/>
                </a:tc>
                <a:tc hMerge="1">
                  <a:txBody>
                    <a:bodyPr/>
                    <a:lstStyle/>
                    <a:p>
                      <a:endParaRPr lang="en-US"/>
                    </a:p>
                  </a:txBody>
                  <a:tcPr/>
                </a:tc>
                <a:tc gridSpan="2">
                  <a:txBody>
                    <a:bodyPr/>
                    <a:lstStyle/>
                    <a:p>
                      <a:pPr marL="0" marR="0" lvl="0" indent="0" algn="ctr" rtl="0">
                        <a:lnSpc>
                          <a:spcPct val="115000"/>
                        </a:lnSpc>
                        <a:spcBef>
                          <a:spcPts val="0"/>
                        </a:spcBef>
                        <a:spcAft>
                          <a:spcPts val="0"/>
                        </a:spcAft>
                        <a:buNone/>
                      </a:pPr>
                      <a:r>
                        <a:rPr lang="zh-CN" sz="2000"/>
                        <a:t>language</a:t>
                      </a:r>
                      <a:endParaRPr sz="2000" u="none" strike="noStrike" cap="none">
                        <a:latin typeface="Arial"/>
                        <a:ea typeface="Arial"/>
                        <a:cs typeface="Arial"/>
                        <a:sym typeface="Arial"/>
                      </a:endParaRPr>
                    </a:p>
                  </a:txBody>
                  <a:tcPr marL="68575" marR="68575" marT="0" marB="0" anchor="ctr"/>
                </a:tc>
                <a:tc hMerge="1">
                  <a:txBody>
                    <a:bodyPr/>
                    <a:lstStyle/>
                    <a:p>
                      <a:endParaRPr lang="en-US"/>
                    </a:p>
                  </a:txBody>
                  <a:tcPr/>
                </a:tc>
                <a:tc gridSpan="2">
                  <a:txBody>
                    <a:bodyPr/>
                    <a:lstStyle/>
                    <a:p>
                      <a:pPr marL="0" marR="0" lvl="0" indent="0" algn="ctr" rtl="0">
                        <a:lnSpc>
                          <a:spcPct val="115000"/>
                        </a:lnSpc>
                        <a:spcBef>
                          <a:spcPts val="0"/>
                        </a:spcBef>
                        <a:spcAft>
                          <a:spcPts val="0"/>
                        </a:spcAft>
                        <a:buNone/>
                      </a:pPr>
                      <a:r>
                        <a:rPr lang="zh-CN" sz="2000"/>
                        <a:t>literacy</a:t>
                      </a:r>
                      <a:endParaRPr sz="2000" u="none" strike="noStrike" cap="none">
                        <a:latin typeface="Arial"/>
                        <a:ea typeface="Arial"/>
                        <a:cs typeface="Arial"/>
                        <a:sym typeface="Arial"/>
                      </a:endParaRPr>
                    </a:p>
                  </a:txBody>
                  <a:tcPr marL="68575" marR="68575" marT="0" marB="0" anchor="ctr"/>
                </a:tc>
                <a:tc hMerge="1">
                  <a:txBody>
                    <a:bodyPr/>
                    <a:lstStyle/>
                    <a:p>
                      <a:endParaRPr lang="en-US"/>
                    </a:p>
                  </a:txBody>
                  <a:tcPr/>
                </a:tc>
                <a:extLst>
                  <a:ext uri="{0D108BD9-81ED-4DB2-BD59-A6C34878D82A}">
                    <a16:rowId xmlns:a16="http://schemas.microsoft.com/office/drawing/2014/main" val="10000"/>
                  </a:ext>
                </a:extLst>
              </a:tr>
              <a:tr h="1238100">
                <a:tc rowSpan="3">
                  <a:txBody>
                    <a:bodyPr/>
                    <a:lstStyle/>
                    <a:p>
                      <a:pPr marL="0" marR="0" lvl="0" indent="0" algn="ctr" rtl="0">
                        <a:lnSpc>
                          <a:spcPct val="115000"/>
                        </a:lnSpc>
                        <a:spcBef>
                          <a:spcPts val="0"/>
                        </a:spcBef>
                        <a:spcAft>
                          <a:spcPts val="0"/>
                        </a:spcAft>
                        <a:buNone/>
                      </a:pPr>
                      <a:r>
                        <a:rPr lang="zh-CN" sz="2000" baseline="0" dirty="0">
                          <a:solidFill>
                            <a:srgbClr val="FF0000"/>
                          </a:solidFill>
                        </a:rPr>
                        <a:t>男性</a:t>
                      </a:r>
                      <a:endParaRPr sz="2000" u="none" strike="noStrike" cap="none" baseline="0" dirty="0">
                        <a:solidFill>
                          <a:srgbClr val="FF0000"/>
                        </a:solidFill>
                        <a:latin typeface="Arial"/>
                        <a:ea typeface="Arial"/>
                        <a:cs typeface="Arial"/>
                        <a:sym typeface="Arial"/>
                      </a:endParaRPr>
                    </a:p>
                  </a:txBody>
                  <a:tcPr marL="68575" marR="68575" marT="0" marB="0" anchor="ctr">
                    <a:solidFill>
                      <a:srgbClr val="AEABAB"/>
                    </a:solidFill>
                  </a:tcPr>
                </a:tc>
                <a:tc rowSpan="3">
                  <a:txBody>
                    <a:bodyPr/>
                    <a:lstStyle/>
                    <a:p>
                      <a:pPr marL="0" marR="0" lvl="0" indent="0" algn="ctr" rtl="0">
                        <a:lnSpc>
                          <a:spcPct val="115000"/>
                        </a:lnSpc>
                        <a:spcBef>
                          <a:spcPts val="0"/>
                        </a:spcBef>
                        <a:spcAft>
                          <a:spcPts val="0"/>
                        </a:spcAft>
                        <a:buNone/>
                      </a:pPr>
                      <a:r>
                        <a:rPr lang="zh-CN" sz="2000" u="none" strike="noStrike" cap="none" baseline="0" dirty="0">
                          <a:solidFill>
                            <a:srgbClr val="FF0000"/>
                          </a:solidFill>
                        </a:rPr>
                        <a:t>44.4</a:t>
                      </a:r>
                      <a:endParaRPr sz="2000" u="none" strike="noStrike" cap="none" baseline="0" dirty="0">
                        <a:solidFill>
                          <a:srgbClr val="FF0000"/>
                        </a:solidFill>
                        <a:latin typeface="Arial"/>
                        <a:ea typeface="Arial"/>
                        <a:cs typeface="Arial"/>
                        <a:sym typeface="Arial"/>
                      </a:endParaRPr>
                    </a:p>
                  </a:txBody>
                  <a:tcPr marL="68575" marR="68575" marT="0" marB="0" anchor="ctr"/>
                </a:tc>
                <a:tc>
                  <a:txBody>
                    <a:bodyPr/>
                    <a:lstStyle/>
                    <a:p>
                      <a:pPr marL="0" marR="0" lvl="0" indent="0" algn="ctr" rtl="0">
                        <a:lnSpc>
                          <a:spcPct val="115000"/>
                        </a:lnSpc>
                        <a:spcBef>
                          <a:spcPts val="0"/>
                        </a:spcBef>
                        <a:spcAft>
                          <a:spcPts val="0"/>
                        </a:spcAft>
                        <a:buNone/>
                      </a:pPr>
                      <a:r>
                        <a:rPr lang="zh-CN" sz="2000" u="none" strike="noStrike" cap="none" baseline="0">
                          <a:solidFill>
                            <a:srgbClr val="FF0000"/>
                          </a:solidFill>
                        </a:rPr>
                        <a:t>17岁以下</a:t>
                      </a:r>
                      <a:endParaRPr sz="2000" u="none" strike="noStrike" cap="none" baseline="0">
                        <a:solidFill>
                          <a:srgbClr val="FF0000"/>
                        </a:solidFill>
                        <a:latin typeface="Arial"/>
                        <a:ea typeface="Arial"/>
                        <a:cs typeface="Arial"/>
                        <a:sym typeface="Arial"/>
                      </a:endParaRPr>
                    </a:p>
                  </a:txBody>
                  <a:tcPr marL="68575" marR="68575" marT="0" marB="0" anchor="ctr">
                    <a:solidFill>
                      <a:srgbClr val="AEABAB"/>
                    </a:solidFill>
                  </a:tcPr>
                </a:tc>
                <a:tc>
                  <a:txBody>
                    <a:bodyPr/>
                    <a:lstStyle/>
                    <a:p>
                      <a:pPr marL="0" marR="0" lvl="0" indent="0" algn="ctr" rtl="0">
                        <a:lnSpc>
                          <a:spcPct val="115000"/>
                        </a:lnSpc>
                        <a:spcBef>
                          <a:spcPts val="0"/>
                        </a:spcBef>
                        <a:spcAft>
                          <a:spcPts val="0"/>
                        </a:spcAft>
                        <a:buNone/>
                      </a:pPr>
                      <a:r>
                        <a:rPr lang="zh-CN" sz="2000" u="none" strike="noStrike" cap="none" baseline="0">
                          <a:solidFill>
                            <a:srgbClr val="FF0000"/>
                          </a:solidFill>
                        </a:rPr>
                        <a:t>5.6</a:t>
                      </a:r>
                      <a:endParaRPr sz="2000" u="none" strike="noStrike" cap="none" baseline="0">
                        <a:solidFill>
                          <a:srgbClr val="FF0000"/>
                        </a:solidFill>
                        <a:latin typeface="Arial"/>
                        <a:ea typeface="Arial"/>
                        <a:cs typeface="Arial"/>
                        <a:sym typeface="Arial"/>
                      </a:endParaRPr>
                    </a:p>
                  </a:txBody>
                  <a:tcPr marL="68575" marR="68575" marT="0" marB="0" anchor="ctr"/>
                </a:tc>
                <a:tc rowSpan="2">
                  <a:txBody>
                    <a:bodyPr/>
                    <a:lstStyle/>
                    <a:p>
                      <a:pPr marL="0" marR="0" lvl="0" indent="0" algn="ctr" rtl="0">
                        <a:lnSpc>
                          <a:spcPct val="115000"/>
                        </a:lnSpc>
                        <a:spcBef>
                          <a:spcPts val="0"/>
                        </a:spcBef>
                        <a:spcAft>
                          <a:spcPts val="0"/>
                        </a:spcAft>
                        <a:buNone/>
                      </a:pPr>
                      <a:r>
                        <a:rPr lang="zh-CN" sz="2000" u="none" strike="noStrike" cap="none" baseline="0">
                          <a:solidFill>
                            <a:srgbClr val="FF0000"/>
                          </a:solidFill>
                        </a:rPr>
                        <a:t>基诺族</a:t>
                      </a:r>
                      <a:endParaRPr baseline="0">
                        <a:solidFill>
                          <a:srgbClr val="FF0000"/>
                        </a:solidFill>
                      </a:endParaRPr>
                    </a:p>
                    <a:p>
                      <a:pPr marL="0" marR="0" lvl="0" indent="0" algn="ctr" rtl="0">
                        <a:lnSpc>
                          <a:spcPct val="115000"/>
                        </a:lnSpc>
                        <a:spcBef>
                          <a:spcPts val="0"/>
                        </a:spcBef>
                        <a:spcAft>
                          <a:spcPts val="0"/>
                        </a:spcAft>
                        <a:buNone/>
                      </a:pPr>
                      <a:r>
                        <a:rPr lang="zh-CN" sz="2000" u="none" strike="noStrike" cap="none" baseline="0">
                          <a:solidFill>
                            <a:srgbClr val="FF0000"/>
                          </a:solidFill>
                        </a:rPr>
                        <a:t>　</a:t>
                      </a:r>
                      <a:endParaRPr sz="2000" u="none" strike="noStrike" cap="none" baseline="0">
                        <a:solidFill>
                          <a:srgbClr val="FF0000"/>
                        </a:solidFill>
                        <a:latin typeface="Arial"/>
                        <a:ea typeface="Arial"/>
                        <a:cs typeface="Arial"/>
                        <a:sym typeface="Arial"/>
                      </a:endParaRPr>
                    </a:p>
                  </a:txBody>
                  <a:tcPr marL="68575" marR="68575" marT="0" marB="0" anchor="ctr">
                    <a:solidFill>
                      <a:srgbClr val="AEABAB"/>
                    </a:solidFill>
                  </a:tcPr>
                </a:tc>
                <a:tc rowSpan="2">
                  <a:txBody>
                    <a:bodyPr/>
                    <a:lstStyle/>
                    <a:p>
                      <a:pPr marL="0" marR="0" lvl="0" indent="0" algn="ctr" rtl="0">
                        <a:lnSpc>
                          <a:spcPct val="115000"/>
                        </a:lnSpc>
                        <a:spcBef>
                          <a:spcPts val="0"/>
                        </a:spcBef>
                        <a:spcAft>
                          <a:spcPts val="0"/>
                        </a:spcAft>
                        <a:buNone/>
                      </a:pPr>
                      <a:r>
                        <a:rPr lang="zh-CN" sz="2000" u="none" strike="noStrike" cap="none" baseline="0">
                          <a:solidFill>
                            <a:srgbClr val="FF0000"/>
                          </a:solidFill>
                        </a:rPr>
                        <a:t>51.8</a:t>
                      </a:r>
                      <a:endParaRPr sz="2000" u="none" strike="noStrike" cap="none" baseline="0">
                        <a:solidFill>
                          <a:srgbClr val="FF0000"/>
                        </a:solidFill>
                      </a:endParaRPr>
                    </a:p>
                    <a:p>
                      <a:pPr marL="0" marR="0" lvl="0" indent="0" algn="ctr" rtl="0">
                        <a:lnSpc>
                          <a:spcPct val="115000"/>
                        </a:lnSpc>
                        <a:spcBef>
                          <a:spcPts val="0"/>
                        </a:spcBef>
                        <a:spcAft>
                          <a:spcPts val="0"/>
                        </a:spcAft>
                        <a:buNone/>
                      </a:pPr>
                      <a:r>
                        <a:rPr lang="zh-CN" sz="2000" u="none" strike="noStrike" cap="none" baseline="0">
                          <a:solidFill>
                            <a:srgbClr val="FF0000"/>
                          </a:solidFill>
                        </a:rPr>
                        <a:t>　</a:t>
                      </a:r>
                      <a:endParaRPr sz="2000" u="none" strike="noStrike" cap="none" baseline="0">
                        <a:solidFill>
                          <a:srgbClr val="FF0000"/>
                        </a:solidFill>
                        <a:latin typeface="Arial"/>
                        <a:ea typeface="Arial"/>
                        <a:cs typeface="Arial"/>
                        <a:sym typeface="Arial"/>
                      </a:endParaRPr>
                    </a:p>
                  </a:txBody>
                  <a:tcPr marL="68575" marR="68575" marT="0" marB="0" anchor="ctr"/>
                </a:tc>
                <a:tc>
                  <a:txBody>
                    <a:bodyPr/>
                    <a:lstStyle/>
                    <a:p>
                      <a:pPr marL="0" marR="0" lvl="0" indent="0" algn="ctr" rtl="0">
                        <a:lnSpc>
                          <a:spcPct val="115000"/>
                        </a:lnSpc>
                        <a:spcBef>
                          <a:spcPts val="0"/>
                        </a:spcBef>
                        <a:spcAft>
                          <a:spcPts val="0"/>
                        </a:spcAft>
                        <a:buNone/>
                      </a:pPr>
                      <a:r>
                        <a:rPr lang="zh-CN" sz="2000" u="none" strike="noStrike" cap="none" baseline="0">
                          <a:solidFill>
                            <a:srgbClr val="FF0000"/>
                          </a:solidFill>
                        </a:rPr>
                        <a:t>不满小学</a:t>
                      </a:r>
                      <a:endParaRPr sz="2000" u="none" strike="noStrike" cap="none" baseline="0">
                        <a:solidFill>
                          <a:srgbClr val="FF0000"/>
                        </a:solidFill>
                        <a:latin typeface="Arial"/>
                        <a:ea typeface="Arial"/>
                        <a:cs typeface="Arial"/>
                        <a:sym typeface="Arial"/>
                      </a:endParaRPr>
                    </a:p>
                  </a:txBody>
                  <a:tcPr marL="68575" marR="68575" marT="0" marB="0" anchor="ctr">
                    <a:solidFill>
                      <a:srgbClr val="AEABAB"/>
                    </a:solidFill>
                  </a:tcPr>
                </a:tc>
                <a:tc>
                  <a:txBody>
                    <a:bodyPr/>
                    <a:lstStyle/>
                    <a:p>
                      <a:pPr marL="0" marR="0" lvl="0" indent="0" algn="ctr" rtl="0">
                        <a:lnSpc>
                          <a:spcPct val="115000"/>
                        </a:lnSpc>
                        <a:spcBef>
                          <a:spcPts val="0"/>
                        </a:spcBef>
                        <a:spcAft>
                          <a:spcPts val="0"/>
                        </a:spcAft>
                        <a:buNone/>
                      </a:pPr>
                      <a:r>
                        <a:rPr lang="zh-CN" sz="2000" u="none" strike="noStrike" cap="none" baseline="0">
                          <a:solidFill>
                            <a:srgbClr val="FF0000"/>
                          </a:solidFill>
                        </a:rPr>
                        <a:t>18.5</a:t>
                      </a:r>
                      <a:endParaRPr sz="2000" u="none" strike="noStrike" cap="none" baseline="0">
                        <a:solidFill>
                          <a:srgbClr val="FF0000"/>
                        </a:solidFill>
                        <a:latin typeface="Arial"/>
                        <a:ea typeface="Arial"/>
                        <a:cs typeface="Arial"/>
                        <a:sym typeface="Arial"/>
                      </a:endParaRPr>
                    </a:p>
                  </a:txBody>
                  <a:tcPr marL="68575" marR="68575" marT="0" marB="0" anchor="ctr"/>
                </a:tc>
                <a:tc>
                  <a:txBody>
                    <a:bodyPr/>
                    <a:lstStyle/>
                    <a:p>
                      <a:pPr marL="0" marR="0" lvl="0" indent="0" algn="ctr" rtl="0">
                        <a:lnSpc>
                          <a:spcPct val="115000"/>
                        </a:lnSpc>
                        <a:spcBef>
                          <a:spcPts val="0"/>
                        </a:spcBef>
                        <a:spcAft>
                          <a:spcPts val="0"/>
                        </a:spcAft>
                        <a:buNone/>
                      </a:pPr>
                      <a:r>
                        <a:rPr lang="zh-CN" sz="2000" u="none" strike="noStrike" cap="none" baseline="0">
                          <a:solidFill>
                            <a:srgbClr val="FF0000"/>
                          </a:solidFill>
                        </a:rPr>
                        <a:t>1万以下</a:t>
                      </a:r>
                      <a:endParaRPr sz="2000" u="none" strike="noStrike" cap="none" baseline="0">
                        <a:solidFill>
                          <a:srgbClr val="FF0000"/>
                        </a:solidFill>
                        <a:latin typeface="Arial"/>
                        <a:ea typeface="Arial"/>
                        <a:cs typeface="Arial"/>
                        <a:sym typeface="Arial"/>
                      </a:endParaRPr>
                    </a:p>
                  </a:txBody>
                  <a:tcPr marL="68575" marR="68575" marT="0" marB="0" anchor="ctr">
                    <a:solidFill>
                      <a:srgbClr val="AEABAB"/>
                    </a:solidFill>
                  </a:tcPr>
                </a:tc>
                <a:tc>
                  <a:txBody>
                    <a:bodyPr/>
                    <a:lstStyle/>
                    <a:p>
                      <a:pPr marL="0" marR="0" lvl="0" indent="0" algn="ctr" rtl="0">
                        <a:lnSpc>
                          <a:spcPct val="115000"/>
                        </a:lnSpc>
                        <a:spcBef>
                          <a:spcPts val="0"/>
                        </a:spcBef>
                        <a:spcAft>
                          <a:spcPts val="0"/>
                        </a:spcAft>
                        <a:buNone/>
                      </a:pPr>
                      <a:r>
                        <a:rPr lang="zh-CN" sz="2000" u="none" strike="noStrike" cap="none" baseline="0">
                          <a:solidFill>
                            <a:srgbClr val="FF0000"/>
                          </a:solidFill>
                        </a:rPr>
                        <a:t>11.1</a:t>
                      </a:r>
                      <a:endParaRPr sz="2000" u="none" strike="noStrike" cap="none" baseline="0">
                        <a:solidFill>
                          <a:srgbClr val="FF0000"/>
                        </a:solidFill>
                        <a:latin typeface="Arial"/>
                        <a:ea typeface="Arial"/>
                        <a:cs typeface="Arial"/>
                        <a:sym typeface="Arial"/>
                      </a:endParaRPr>
                    </a:p>
                  </a:txBody>
                  <a:tcPr marL="68575" marR="68575" marT="0" marB="0" anchor="ctr"/>
                </a:tc>
                <a:tc rowSpan="3">
                  <a:txBody>
                    <a:bodyPr/>
                    <a:lstStyle/>
                    <a:p>
                      <a:pPr marL="0" marR="0" lvl="0" indent="0" algn="ctr" rtl="0">
                        <a:lnSpc>
                          <a:spcPct val="115000"/>
                        </a:lnSpc>
                        <a:spcBef>
                          <a:spcPts val="0"/>
                        </a:spcBef>
                        <a:spcAft>
                          <a:spcPts val="0"/>
                        </a:spcAft>
                        <a:buNone/>
                      </a:pPr>
                      <a:r>
                        <a:rPr lang="zh-CN" sz="2000" u="none" strike="noStrike" cap="none" baseline="0">
                          <a:solidFill>
                            <a:srgbClr val="FF0000"/>
                          </a:solidFill>
                        </a:rPr>
                        <a:t>懂汉语</a:t>
                      </a:r>
                      <a:endParaRPr sz="2000" u="none" strike="noStrike" cap="none" baseline="0">
                        <a:solidFill>
                          <a:srgbClr val="FF0000"/>
                        </a:solidFill>
                        <a:latin typeface="Arial"/>
                        <a:ea typeface="Arial"/>
                        <a:cs typeface="Arial"/>
                        <a:sym typeface="Arial"/>
                      </a:endParaRPr>
                    </a:p>
                  </a:txBody>
                  <a:tcPr marL="68575" marR="68575" marT="0" marB="0" anchor="ctr">
                    <a:solidFill>
                      <a:srgbClr val="AEABAB"/>
                    </a:solidFill>
                  </a:tcPr>
                </a:tc>
                <a:tc rowSpan="3">
                  <a:txBody>
                    <a:bodyPr/>
                    <a:lstStyle/>
                    <a:p>
                      <a:pPr marL="0" marR="0" lvl="0" indent="0" algn="ctr" rtl="0">
                        <a:lnSpc>
                          <a:spcPct val="115000"/>
                        </a:lnSpc>
                        <a:spcBef>
                          <a:spcPts val="0"/>
                        </a:spcBef>
                        <a:spcAft>
                          <a:spcPts val="0"/>
                        </a:spcAft>
                        <a:buNone/>
                      </a:pPr>
                      <a:r>
                        <a:rPr lang="zh-CN" sz="2000" u="none" strike="noStrike" cap="none" baseline="0">
                          <a:solidFill>
                            <a:srgbClr val="FF0000"/>
                          </a:solidFill>
                        </a:rPr>
                        <a:t>56.4</a:t>
                      </a:r>
                      <a:endParaRPr sz="2000" u="none" strike="noStrike" cap="none" baseline="0">
                        <a:solidFill>
                          <a:srgbClr val="FF0000"/>
                        </a:solidFill>
                        <a:latin typeface="Arial"/>
                        <a:ea typeface="Arial"/>
                        <a:cs typeface="Arial"/>
                        <a:sym typeface="Arial"/>
                      </a:endParaRPr>
                    </a:p>
                  </a:txBody>
                  <a:tcPr marL="68575" marR="68575" marT="0" marB="0" anchor="ctr"/>
                </a:tc>
                <a:tc rowSpan="2">
                  <a:txBody>
                    <a:bodyPr/>
                    <a:lstStyle/>
                    <a:p>
                      <a:pPr marL="0" marR="0" lvl="0" indent="0" algn="ctr" rtl="0">
                        <a:lnSpc>
                          <a:spcPct val="115000"/>
                        </a:lnSpc>
                        <a:spcBef>
                          <a:spcPts val="0"/>
                        </a:spcBef>
                        <a:spcAft>
                          <a:spcPts val="0"/>
                        </a:spcAft>
                        <a:buNone/>
                      </a:pPr>
                      <a:r>
                        <a:rPr lang="zh-CN" sz="2000" u="none" strike="noStrike" cap="none" baseline="0">
                          <a:solidFill>
                            <a:srgbClr val="FF0000"/>
                          </a:solidFill>
                        </a:rPr>
                        <a:t>看不懂文字</a:t>
                      </a:r>
                      <a:endParaRPr sz="2000" u="none" strike="noStrike" cap="none" baseline="0">
                        <a:solidFill>
                          <a:srgbClr val="FF0000"/>
                        </a:solidFill>
                        <a:latin typeface="Arial"/>
                        <a:ea typeface="Arial"/>
                        <a:cs typeface="Arial"/>
                        <a:sym typeface="Arial"/>
                      </a:endParaRPr>
                    </a:p>
                  </a:txBody>
                  <a:tcPr marL="68575" marR="68575" marT="0" marB="0" anchor="ctr">
                    <a:solidFill>
                      <a:srgbClr val="AEABAB"/>
                    </a:solidFill>
                  </a:tcPr>
                </a:tc>
                <a:tc rowSpan="2">
                  <a:txBody>
                    <a:bodyPr/>
                    <a:lstStyle/>
                    <a:p>
                      <a:pPr marL="0" marR="0" lvl="0" indent="0" algn="ctr" rtl="0">
                        <a:lnSpc>
                          <a:spcPct val="115000"/>
                        </a:lnSpc>
                        <a:spcBef>
                          <a:spcPts val="0"/>
                        </a:spcBef>
                        <a:spcAft>
                          <a:spcPts val="0"/>
                        </a:spcAft>
                        <a:buNone/>
                      </a:pPr>
                      <a:r>
                        <a:rPr lang="zh-CN" sz="2000" u="none" strike="noStrike" cap="none" baseline="0">
                          <a:solidFill>
                            <a:srgbClr val="FF0000"/>
                          </a:solidFill>
                        </a:rPr>
                        <a:t>38.9</a:t>
                      </a:r>
                      <a:endParaRPr sz="2000" u="none" strike="noStrike" cap="none" baseline="0">
                        <a:solidFill>
                          <a:srgbClr val="FF0000"/>
                        </a:solidFill>
                        <a:latin typeface="Arial"/>
                        <a:ea typeface="Arial"/>
                        <a:cs typeface="Arial"/>
                        <a:sym typeface="Arial"/>
                      </a:endParaRPr>
                    </a:p>
                  </a:txBody>
                  <a:tcPr marL="68575" marR="68575" marT="0" marB="0" anchor="ctr"/>
                </a:tc>
                <a:extLst>
                  <a:ext uri="{0D108BD9-81ED-4DB2-BD59-A6C34878D82A}">
                    <a16:rowId xmlns:a16="http://schemas.microsoft.com/office/drawing/2014/main" val="10001"/>
                  </a:ext>
                </a:extLst>
              </a:tr>
              <a:tr h="701225">
                <a:tc vMerge="1">
                  <a:txBody>
                    <a:bodyPr/>
                    <a:lstStyle/>
                    <a:p>
                      <a:endParaRPr lang="en-US"/>
                    </a:p>
                  </a:txBody>
                  <a:tcPr/>
                </a:tc>
                <a:tc vMerge="1">
                  <a:txBody>
                    <a:bodyPr/>
                    <a:lstStyle/>
                    <a:p>
                      <a:endParaRPr lang="en-US"/>
                    </a:p>
                  </a:txBody>
                  <a:tcPr/>
                </a:tc>
                <a:tc>
                  <a:txBody>
                    <a:bodyPr/>
                    <a:lstStyle/>
                    <a:p>
                      <a:pPr marL="0" marR="0" lvl="0" indent="0" algn="ctr" rtl="0">
                        <a:lnSpc>
                          <a:spcPct val="115000"/>
                        </a:lnSpc>
                        <a:spcBef>
                          <a:spcPts val="0"/>
                        </a:spcBef>
                        <a:spcAft>
                          <a:spcPts val="0"/>
                        </a:spcAft>
                        <a:buNone/>
                      </a:pPr>
                      <a:r>
                        <a:rPr lang="zh-CN" sz="2000" u="none" strike="noStrike" cap="none" baseline="0" dirty="0">
                          <a:solidFill>
                            <a:srgbClr val="FF0000"/>
                          </a:solidFill>
                        </a:rPr>
                        <a:t>18-30岁</a:t>
                      </a:r>
                      <a:endParaRPr sz="2000" u="none" strike="noStrike" cap="none" baseline="0" dirty="0">
                        <a:solidFill>
                          <a:srgbClr val="FF0000"/>
                        </a:solidFill>
                        <a:latin typeface="Arial"/>
                        <a:ea typeface="Arial"/>
                        <a:cs typeface="Arial"/>
                        <a:sym typeface="Arial"/>
                      </a:endParaRPr>
                    </a:p>
                  </a:txBody>
                  <a:tcPr marL="68575" marR="68575" marT="0" marB="0" anchor="ctr">
                    <a:solidFill>
                      <a:srgbClr val="AEABAB"/>
                    </a:solidFill>
                  </a:tcPr>
                </a:tc>
                <a:tc>
                  <a:txBody>
                    <a:bodyPr/>
                    <a:lstStyle/>
                    <a:p>
                      <a:pPr marL="0" marR="0" lvl="0" indent="0" algn="ctr" rtl="0">
                        <a:lnSpc>
                          <a:spcPct val="115000"/>
                        </a:lnSpc>
                        <a:spcBef>
                          <a:spcPts val="0"/>
                        </a:spcBef>
                        <a:spcAft>
                          <a:spcPts val="0"/>
                        </a:spcAft>
                        <a:buNone/>
                      </a:pPr>
                      <a:r>
                        <a:rPr lang="zh-CN" sz="2000" u="none" strike="noStrike" cap="none" baseline="0" dirty="0">
                          <a:solidFill>
                            <a:srgbClr val="FF0000"/>
                          </a:solidFill>
                        </a:rPr>
                        <a:t>26.9</a:t>
                      </a:r>
                      <a:endParaRPr sz="2000" u="none" strike="noStrike" cap="none" baseline="0" dirty="0">
                        <a:solidFill>
                          <a:srgbClr val="FF0000"/>
                        </a:solidFill>
                        <a:latin typeface="Arial"/>
                        <a:ea typeface="Arial"/>
                        <a:cs typeface="Arial"/>
                        <a:sym typeface="Arial"/>
                      </a:endParaRPr>
                    </a:p>
                  </a:txBody>
                  <a:tcPr marL="68575" marR="68575" marT="0" marB="0" anchor="ctr"/>
                </a:tc>
                <a:tc vMerge="1">
                  <a:txBody>
                    <a:bodyPr/>
                    <a:lstStyle/>
                    <a:p>
                      <a:endParaRPr lang="en-US"/>
                    </a:p>
                  </a:txBody>
                  <a:tcPr/>
                </a:tc>
                <a:tc vMerge="1">
                  <a:txBody>
                    <a:bodyPr/>
                    <a:lstStyle/>
                    <a:p>
                      <a:endParaRPr lang="en-US"/>
                    </a:p>
                  </a:txBody>
                  <a:tcPr/>
                </a:tc>
                <a:tc>
                  <a:txBody>
                    <a:bodyPr/>
                    <a:lstStyle/>
                    <a:p>
                      <a:pPr marL="0" marR="0" lvl="0" indent="0" algn="ctr" rtl="0">
                        <a:lnSpc>
                          <a:spcPct val="115000"/>
                        </a:lnSpc>
                        <a:spcBef>
                          <a:spcPts val="0"/>
                        </a:spcBef>
                        <a:spcAft>
                          <a:spcPts val="0"/>
                        </a:spcAft>
                        <a:buNone/>
                      </a:pPr>
                      <a:r>
                        <a:rPr lang="zh-CN" sz="2000" u="none" strike="noStrike" cap="none" baseline="0">
                          <a:solidFill>
                            <a:srgbClr val="FF0000"/>
                          </a:solidFill>
                        </a:rPr>
                        <a:t>小学</a:t>
                      </a:r>
                      <a:endParaRPr sz="2000" u="none" strike="noStrike" cap="none" baseline="0">
                        <a:solidFill>
                          <a:srgbClr val="FF0000"/>
                        </a:solidFill>
                        <a:latin typeface="Arial"/>
                        <a:ea typeface="Arial"/>
                        <a:cs typeface="Arial"/>
                        <a:sym typeface="Arial"/>
                      </a:endParaRPr>
                    </a:p>
                  </a:txBody>
                  <a:tcPr marL="68575" marR="68575" marT="0" marB="0" anchor="ctr">
                    <a:solidFill>
                      <a:srgbClr val="AEABAB"/>
                    </a:solidFill>
                  </a:tcPr>
                </a:tc>
                <a:tc>
                  <a:txBody>
                    <a:bodyPr/>
                    <a:lstStyle/>
                    <a:p>
                      <a:pPr marL="0" marR="0" lvl="0" indent="0" algn="ctr" rtl="0">
                        <a:lnSpc>
                          <a:spcPct val="115000"/>
                        </a:lnSpc>
                        <a:spcBef>
                          <a:spcPts val="0"/>
                        </a:spcBef>
                        <a:spcAft>
                          <a:spcPts val="0"/>
                        </a:spcAft>
                        <a:buNone/>
                      </a:pPr>
                      <a:r>
                        <a:rPr lang="zh-CN" sz="2000" u="none" strike="noStrike" cap="none" baseline="0">
                          <a:solidFill>
                            <a:srgbClr val="FF0000"/>
                          </a:solidFill>
                        </a:rPr>
                        <a:t>30.6</a:t>
                      </a:r>
                      <a:endParaRPr sz="2000" u="none" strike="noStrike" cap="none" baseline="0">
                        <a:solidFill>
                          <a:srgbClr val="FF0000"/>
                        </a:solidFill>
                        <a:latin typeface="Arial"/>
                        <a:ea typeface="Arial"/>
                        <a:cs typeface="Arial"/>
                        <a:sym typeface="Arial"/>
                      </a:endParaRPr>
                    </a:p>
                  </a:txBody>
                  <a:tcPr marL="68575" marR="68575" marT="0" marB="0" anchor="ctr"/>
                </a:tc>
                <a:tc>
                  <a:txBody>
                    <a:bodyPr/>
                    <a:lstStyle/>
                    <a:p>
                      <a:pPr marL="0" marR="0" lvl="0" indent="0" algn="ctr" rtl="0">
                        <a:lnSpc>
                          <a:spcPct val="115000"/>
                        </a:lnSpc>
                        <a:spcBef>
                          <a:spcPts val="0"/>
                        </a:spcBef>
                        <a:spcAft>
                          <a:spcPts val="0"/>
                        </a:spcAft>
                        <a:buNone/>
                      </a:pPr>
                      <a:r>
                        <a:rPr lang="zh-CN" sz="2000" u="none" strike="noStrike" cap="none" baseline="0">
                          <a:solidFill>
                            <a:srgbClr val="FF0000"/>
                          </a:solidFill>
                        </a:rPr>
                        <a:t>1-3万</a:t>
                      </a:r>
                      <a:endParaRPr sz="2000" u="none" strike="noStrike" cap="none" baseline="0">
                        <a:solidFill>
                          <a:srgbClr val="FF0000"/>
                        </a:solidFill>
                        <a:latin typeface="Arial"/>
                        <a:ea typeface="Arial"/>
                        <a:cs typeface="Arial"/>
                        <a:sym typeface="Arial"/>
                      </a:endParaRPr>
                    </a:p>
                  </a:txBody>
                  <a:tcPr marL="68575" marR="68575" marT="0" marB="0" anchor="ctr">
                    <a:solidFill>
                      <a:srgbClr val="AEABAB"/>
                    </a:solidFill>
                  </a:tcPr>
                </a:tc>
                <a:tc>
                  <a:txBody>
                    <a:bodyPr/>
                    <a:lstStyle/>
                    <a:p>
                      <a:pPr marL="0" marR="0" lvl="0" indent="0" algn="ctr" rtl="0">
                        <a:lnSpc>
                          <a:spcPct val="115000"/>
                        </a:lnSpc>
                        <a:spcBef>
                          <a:spcPts val="0"/>
                        </a:spcBef>
                        <a:spcAft>
                          <a:spcPts val="0"/>
                        </a:spcAft>
                        <a:buNone/>
                      </a:pPr>
                      <a:r>
                        <a:rPr lang="zh-CN" sz="2000" u="none" strike="noStrike" cap="none" baseline="0">
                          <a:solidFill>
                            <a:srgbClr val="FF0000"/>
                          </a:solidFill>
                        </a:rPr>
                        <a:t>23.1</a:t>
                      </a:r>
                      <a:endParaRPr sz="2000" u="none" strike="noStrike" cap="none" baseline="0">
                        <a:solidFill>
                          <a:srgbClr val="FF0000"/>
                        </a:solidFill>
                        <a:latin typeface="Arial"/>
                        <a:ea typeface="Arial"/>
                        <a:cs typeface="Arial"/>
                        <a:sym typeface="Arial"/>
                      </a:endParaRPr>
                    </a:p>
                  </a:txBody>
                  <a:tcPr marL="68575" marR="68575"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1238100">
                <a:tc vMerge="1">
                  <a:txBody>
                    <a:bodyPr/>
                    <a:lstStyle/>
                    <a:p>
                      <a:endParaRPr lang="en-US"/>
                    </a:p>
                  </a:txBody>
                  <a:tcPr/>
                </a:tc>
                <a:tc vMerge="1">
                  <a:txBody>
                    <a:bodyPr/>
                    <a:lstStyle/>
                    <a:p>
                      <a:endParaRPr lang="en-US"/>
                    </a:p>
                  </a:txBody>
                  <a:tcPr/>
                </a:tc>
                <a:tc>
                  <a:txBody>
                    <a:bodyPr/>
                    <a:lstStyle/>
                    <a:p>
                      <a:pPr marL="0" marR="0" lvl="0" indent="0" algn="ctr" rtl="0">
                        <a:lnSpc>
                          <a:spcPct val="115000"/>
                        </a:lnSpc>
                        <a:spcBef>
                          <a:spcPts val="0"/>
                        </a:spcBef>
                        <a:spcAft>
                          <a:spcPts val="0"/>
                        </a:spcAft>
                        <a:buNone/>
                      </a:pPr>
                      <a:r>
                        <a:rPr lang="zh-CN" sz="2000" u="none" strike="noStrike" cap="none" baseline="0">
                          <a:solidFill>
                            <a:srgbClr val="FF0000"/>
                          </a:solidFill>
                        </a:rPr>
                        <a:t>31-40岁</a:t>
                      </a:r>
                      <a:endParaRPr sz="2000" u="none" strike="noStrike" cap="none" baseline="0">
                        <a:solidFill>
                          <a:srgbClr val="FF0000"/>
                        </a:solidFill>
                        <a:latin typeface="Arial"/>
                        <a:ea typeface="Arial"/>
                        <a:cs typeface="Arial"/>
                        <a:sym typeface="Arial"/>
                      </a:endParaRPr>
                    </a:p>
                  </a:txBody>
                  <a:tcPr marL="68575" marR="68575" marT="0" marB="0" anchor="ctr">
                    <a:solidFill>
                      <a:srgbClr val="AEABAB"/>
                    </a:solidFill>
                  </a:tcPr>
                </a:tc>
                <a:tc>
                  <a:txBody>
                    <a:bodyPr/>
                    <a:lstStyle/>
                    <a:p>
                      <a:pPr marL="0" marR="0" lvl="0" indent="0" algn="ctr" rtl="0">
                        <a:lnSpc>
                          <a:spcPct val="115000"/>
                        </a:lnSpc>
                        <a:spcBef>
                          <a:spcPts val="0"/>
                        </a:spcBef>
                        <a:spcAft>
                          <a:spcPts val="0"/>
                        </a:spcAft>
                        <a:buNone/>
                      </a:pPr>
                      <a:r>
                        <a:rPr lang="zh-CN" sz="2000" u="none" strike="noStrike" cap="none" baseline="0" dirty="0">
                          <a:solidFill>
                            <a:srgbClr val="FF0000"/>
                          </a:solidFill>
                        </a:rPr>
                        <a:t>25.9</a:t>
                      </a:r>
                      <a:endParaRPr sz="2000" u="none" strike="noStrike" cap="none" baseline="0" dirty="0">
                        <a:solidFill>
                          <a:srgbClr val="FF0000"/>
                        </a:solidFill>
                        <a:latin typeface="Arial"/>
                        <a:ea typeface="Arial"/>
                        <a:cs typeface="Arial"/>
                        <a:sym typeface="Arial"/>
                      </a:endParaRPr>
                    </a:p>
                  </a:txBody>
                  <a:tcPr marL="68575" marR="68575" marT="0" marB="0" anchor="ctr"/>
                </a:tc>
                <a:tc rowSpan="4">
                  <a:txBody>
                    <a:bodyPr/>
                    <a:lstStyle/>
                    <a:p>
                      <a:pPr marL="0" marR="0" lvl="0" indent="0" algn="ctr" rtl="0">
                        <a:lnSpc>
                          <a:spcPct val="115000"/>
                        </a:lnSpc>
                        <a:spcBef>
                          <a:spcPts val="0"/>
                        </a:spcBef>
                        <a:spcAft>
                          <a:spcPts val="0"/>
                        </a:spcAft>
                        <a:buNone/>
                      </a:pPr>
                      <a:r>
                        <a:rPr lang="zh-CN" sz="2000" u="none" strike="noStrike" cap="none" baseline="0" dirty="0">
                          <a:solidFill>
                            <a:srgbClr val="FF0000"/>
                          </a:solidFill>
                        </a:rPr>
                        <a:t>布朗族</a:t>
                      </a:r>
                      <a:endParaRPr baseline="0" dirty="0">
                        <a:solidFill>
                          <a:srgbClr val="FF0000"/>
                        </a:solidFill>
                      </a:endParaRPr>
                    </a:p>
                    <a:p>
                      <a:pPr marL="0" marR="0" lvl="0" indent="0" algn="ctr" rtl="0">
                        <a:lnSpc>
                          <a:spcPct val="115000"/>
                        </a:lnSpc>
                        <a:spcBef>
                          <a:spcPts val="0"/>
                        </a:spcBef>
                        <a:spcAft>
                          <a:spcPts val="0"/>
                        </a:spcAft>
                        <a:buNone/>
                      </a:pPr>
                      <a:r>
                        <a:rPr lang="zh-CN" sz="2000" u="none" strike="noStrike" cap="none" baseline="0" dirty="0">
                          <a:solidFill>
                            <a:srgbClr val="FF0000"/>
                          </a:solidFill>
                        </a:rPr>
                        <a:t>　</a:t>
                      </a:r>
                      <a:endParaRPr baseline="0" dirty="0">
                        <a:solidFill>
                          <a:srgbClr val="FF0000"/>
                        </a:solidFill>
                      </a:endParaRPr>
                    </a:p>
                    <a:p>
                      <a:pPr marL="0" marR="0" lvl="0" indent="0" algn="ctr" rtl="0">
                        <a:lnSpc>
                          <a:spcPct val="115000"/>
                        </a:lnSpc>
                        <a:spcBef>
                          <a:spcPts val="0"/>
                        </a:spcBef>
                        <a:spcAft>
                          <a:spcPts val="0"/>
                        </a:spcAft>
                        <a:buNone/>
                      </a:pPr>
                      <a:r>
                        <a:rPr lang="zh-CN" sz="2000" u="none" strike="noStrike" cap="none" baseline="0" dirty="0">
                          <a:solidFill>
                            <a:srgbClr val="FF0000"/>
                          </a:solidFill>
                        </a:rPr>
                        <a:t>　</a:t>
                      </a:r>
                      <a:endParaRPr sz="2000" u="none" strike="noStrike" cap="none" baseline="0" dirty="0">
                        <a:solidFill>
                          <a:srgbClr val="FF0000"/>
                        </a:solidFill>
                        <a:latin typeface="Arial"/>
                        <a:ea typeface="Arial"/>
                        <a:cs typeface="Arial"/>
                        <a:sym typeface="Arial"/>
                      </a:endParaRPr>
                    </a:p>
                  </a:txBody>
                  <a:tcPr marL="68575" marR="68575" marT="0" marB="0" anchor="ctr">
                    <a:solidFill>
                      <a:srgbClr val="AEABAB"/>
                    </a:solidFill>
                  </a:tcPr>
                </a:tc>
                <a:tc rowSpan="4">
                  <a:txBody>
                    <a:bodyPr/>
                    <a:lstStyle/>
                    <a:p>
                      <a:pPr marL="0" marR="0" lvl="0" indent="0" algn="ctr" rtl="0">
                        <a:lnSpc>
                          <a:spcPct val="115000"/>
                        </a:lnSpc>
                        <a:spcBef>
                          <a:spcPts val="0"/>
                        </a:spcBef>
                        <a:spcAft>
                          <a:spcPts val="0"/>
                        </a:spcAft>
                        <a:buNone/>
                      </a:pPr>
                      <a:r>
                        <a:rPr lang="zh-CN" sz="2000" u="none" strike="noStrike" cap="none" baseline="0" dirty="0">
                          <a:solidFill>
                            <a:srgbClr val="FF0000"/>
                          </a:solidFill>
                        </a:rPr>
                        <a:t>48.2</a:t>
                      </a:r>
                      <a:endParaRPr sz="2000" u="none" strike="noStrike" cap="none" baseline="0" dirty="0">
                        <a:solidFill>
                          <a:srgbClr val="FF0000"/>
                        </a:solidFill>
                      </a:endParaRPr>
                    </a:p>
                    <a:p>
                      <a:pPr marL="0" marR="0" lvl="0" indent="0" algn="ctr" rtl="0">
                        <a:lnSpc>
                          <a:spcPct val="115000"/>
                        </a:lnSpc>
                        <a:spcBef>
                          <a:spcPts val="0"/>
                        </a:spcBef>
                        <a:spcAft>
                          <a:spcPts val="0"/>
                        </a:spcAft>
                        <a:buNone/>
                      </a:pPr>
                      <a:r>
                        <a:rPr lang="zh-CN" sz="2000" u="none" strike="noStrike" cap="none" baseline="0" dirty="0">
                          <a:solidFill>
                            <a:srgbClr val="FF0000"/>
                          </a:solidFill>
                        </a:rPr>
                        <a:t>　</a:t>
                      </a:r>
                      <a:endParaRPr baseline="0" dirty="0">
                        <a:solidFill>
                          <a:srgbClr val="FF0000"/>
                        </a:solidFill>
                      </a:endParaRPr>
                    </a:p>
                    <a:p>
                      <a:pPr marL="0" marR="0" lvl="0" indent="0" algn="ctr" rtl="0">
                        <a:lnSpc>
                          <a:spcPct val="115000"/>
                        </a:lnSpc>
                        <a:spcBef>
                          <a:spcPts val="0"/>
                        </a:spcBef>
                        <a:spcAft>
                          <a:spcPts val="0"/>
                        </a:spcAft>
                        <a:buNone/>
                      </a:pPr>
                      <a:r>
                        <a:rPr lang="zh-CN" sz="2000" u="none" strike="noStrike" cap="none" baseline="0" dirty="0">
                          <a:solidFill>
                            <a:srgbClr val="FF0000"/>
                          </a:solidFill>
                        </a:rPr>
                        <a:t>　</a:t>
                      </a:r>
                      <a:endParaRPr sz="2000" u="none" strike="noStrike" cap="none" baseline="0" dirty="0">
                        <a:solidFill>
                          <a:srgbClr val="FF0000"/>
                        </a:solidFill>
                        <a:latin typeface="Arial"/>
                        <a:ea typeface="Arial"/>
                        <a:cs typeface="Arial"/>
                        <a:sym typeface="Arial"/>
                      </a:endParaRPr>
                    </a:p>
                  </a:txBody>
                  <a:tcPr marL="68575" marR="68575" marT="0" marB="0" anchor="ctr"/>
                </a:tc>
                <a:tc>
                  <a:txBody>
                    <a:bodyPr/>
                    <a:lstStyle/>
                    <a:p>
                      <a:pPr marL="0" marR="0" lvl="0" indent="0" algn="ctr" rtl="0">
                        <a:lnSpc>
                          <a:spcPct val="115000"/>
                        </a:lnSpc>
                        <a:spcBef>
                          <a:spcPts val="0"/>
                        </a:spcBef>
                        <a:spcAft>
                          <a:spcPts val="0"/>
                        </a:spcAft>
                        <a:buNone/>
                      </a:pPr>
                      <a:r>
                        <a:rPr lang="zh-CN" sz="2000" u="none" strike="noStrike" cap="none" baseline="0" dirty="0">
                          <a:solidFill>
                            <a:srgbClr val="FF0000"/>
                          </a:solidFill>
                        </a:rPr>
                        <a:t>初中</a:t>
                      </a:r>
                      <a:endParaRPr sz="2000" u="none" strike="noStrike" cap="none" baseline="0" dirty="0">
                        <a:solidFill>
                          <a:srgbClr val="FF0000"/>
                        </a:solidFill>
                        <a:latin typeface="Arial"/>
                        <a:ea typeface="Arial"/>
                        <a:cs typeface="Arial"/>
                        <a:sym typeface="Arial"/>
                      </a:endParaRPr>
                    </a:p>
                  </a:txBody>
                  <a:tcPr marL="68575" marR="68575" marT="0" marB="0" anchor="ctr">
                    <a:solidFill>
                      <a:srgbClr val="AEABAB"/>
                    </a:solidFill>
                  </a:tcPr>
                </a:tc>
                <a:tc>
                  <a:txBody>
                    <a:bodyPr/>
                    <a:lstStyle/>
                    <a:p>
                      <a:pPr marL="0" marR="0" lvl="0" indent="0" algn="ctr" rtl="0">
                        <a:lnSpc>
                          <a:spcPct val="115000"/>
                        </a:lnSpc>
                        <a:spcBef>
                          <a:spcPts val="0"/>
                        </a:spcBef>
                        <a:spcAft>
                          <a:spcPts val="0"/>
                        </a:spcAft>
                        <a:buNone/>
                      </a:pPr>
                      <a:r>
                        <a:rPr lang="zh-CN" sz="2000" u="none" strike="noStrike" cap="none" baseline="0">
                          <a:solidFill>
                            <a:srgbClr val="FF0000"/>
                          </a:solidFill>
                        </a:rPr>
                        <a:t>42.6</a:t>
                      </a:r>
                      <a:endParaRPr sz="2000" u="none" strike="noStrike" cap="none" baseline="0">
                        <a:solidFill>
                          <a:srgbClr val="FF0000"/>
                        </a:solidFill>
                        <a:latin typeface="Arial"/>
                        <a:ea typeface="Arial"/>
                        <a:cs typeface="Arial"/>
                        <a:sym typeface="Arial"/>
                      </a:endParaRPr>
                    </a:p>
                  </a:txBody>
                  <a:tcPr marL="68575" marR="68575" marT="0" marB="0" anchor="ctr"/>
                </a:tc>
                <a:tc>
                  <a:txBody>
                    <a:bodyPr/>
                    <a:lstStyle/>
                    <a:p>
                      <a:pPr marL="0" marR="0" lvl="0" indent="0" algn="ctr" rtl="0">
                        <a:lnSpc>
                          <a:spcPct val="115000"/>
                        </a:lnSpc>
                        <a:spcBef>
                          <a:spcPts val="0"/>
                        </a:spcBef>
                        <a:spcAft>
                          <a:spcPts val="0"/>
                        </a:spcAft>
                        <a:buNone/>
                      </a:pPr>
                      <a:r>
                        <a:rPr lang="zh-CN" sz="2000" u="none" strike="noStrike" cap="none" baseline="0">
                          <a:solidFill>
                            <a:srgbClr val="FF0000"/>
                          </a:solidFill>
                        </a:rPr>
                        <a:t>3-5万</a:t>
                      </a:r>
                      <a:endParaRPr sz="2000" u="none" strike="noStrike" cap="none" baseline="0">
                        <a:solidFill>
                          <a:srgbClr val="FF0000"/>
                        </a:solidFill>
                        <a:latin typeface="Arial"/>
                        <a:ea typeface="Arial"/>
                        <a:cs typeface="Arial"/>
                        <a:sym typeface="Arial"/>
                      </a:endParaRPr>
                    </a:p>
                  </a:txBody>
                  <a:tcPr marL="68575" marR="68575" marT="0" marB="0" anchor="ctr">
                    <a:solidFill>
                      <a:srgbClr val="AEABAB"/>
                    </a:solidFill>
                  </a:tcPr>
                </a:tc>
                <a:tc>
                  <a:txBody>
                    <a:bodyPr/>
                    <a:lstStyle/>
                    <a:p>
                      <a:pPr marL="0" marR="0" lvl="0" indent="0" algn="ctr" rtl="0">
                        <a:lnSpc>
                          <a:spcPct val="115000"/>
                        </a:lnSpc>
                        <a:spcBef>
                          <a:spcPts val="0"/>
                        </a:spcBef>
                        <a:spcAft>
                          <a:spcPts val="0"/>
                        </a:spcAft>
                        <a:buNone/>
                      </a:pPr>
                      <a:r>
                        <a:rPr lang="zh-CN" sz="2000" u="none" strike="noStrike" cap="none" baseline="0">
                          <a:solidFill>
                            <a:srgbClr val="FF0000"/>
                          </a:solidFill>
                        </a:rPr>
                        <a:t>38.9</a:t>
                      </a:r>
                      <a:endParaRPr sz="2000" u="none" strike="noStrike" cap="none" baseline="0">
                        <a:solidFill>
                          <a:srgbClr val="FF0000"/>
                        </a:solidFill>
                        <a:latin typeface="Arial"/>
                        <a:ea typeface="Arial"/>
                        <a:cs typeface="Arial"/>
                        <a:sym typeface="Arial"/>
                      </a:endParaRPr>
                    </a:p>
                  </a:txBody>
                  <a:tcPr marL="68575" marR="68575" marT="0" marB="0" anchor="ctr"/>
                </a:tc>
                <a:tc vMerge="1">
                  <a:txBody>
                    <a:bodyPr/>
                    <a:lstStyle/>
                    <a:p>
                      <a:endParaRPr lang="en-US"/>
                    </a:p>
                  </a:txBody>
                  <a:tcPr/>
                </a:tc>
                <a:tc vMerge="1">
                  <a:txBody>
                    <a:bodyPr/>
                    <a:lstStyle/>
                    <a:p>
                      <a:endParaRPr lang="en-US"/>
                    </a:p>
                  </a:txBody>
                  <a:tcPr/>
                </a:tc>
                <a:tc rowSpan="2">
                  <a:txBody>
                    <a:bodyPr/>
                    <a:lstStyle/>
                    <a:p>
                      <a:pPr marL="0" marR="0" lvl="0" indent="0" algn="ctr" rtl="0">
                        <a:lnSpc>
                          <a:spcPct val="115000"/>
                        </a:lnSpc>
                        <a:spcBef>
                          <a:spcPts val="0"/>
                        </a:spcBef>
                        <a:spcAft>
                          <a:spcPts val="0"/>
                        </a:spcAft>
                        <a:buNone/>
                      </a:pPr>
                      <a:r>
                        <a:rPr lang="zh-CN" sz="2000" u="none" strike="noStrike" cap="none" baseline="0">
                          <a:solidFill>
                            <a:srgbClr val="FF0000"/>
                          </a:solidFill>
                        </a:rPr>
                        <a:t>能看懂简单的文字</a:t>
                      </a:r>
                      <a:endParaRPr sz="2000" u="none" strike="noStrike" cap="none" baseline="0">
                        <a:solidFill>
                          <a:srgbClr val="FF0000"/>
                        </a:solidFill>
                        <a:latin typeface="Arial"/>
                        <a:ea typeface="Arial"/>
                        <a:cs typeface="Arial"/>
                        <a:sym typeface="Arial"/>
                      </a:endParaRPr>
                    </a:p>
                  </a:txBody>
                  <a:tcPr marL="68575" marR="68575" marT="0" marB="0" anchor="ctr">
                    <a:solidFill>
                      <a:srgbClr val="AEABAB"/>
                    </a:solidFill>
                  </a:tcPr>
                </a:tc>
                <a:tc rowSpan="2">
                  <a:txBody>
                    <a:bodyPr/>
                    <a:lstStyle/>
                    <a:p>
                      <a:pPr marL="0" marR="0" lvl="0" indent="0" algn="ctr" rtl="0">
                        <a:lnSpc>
                          <a:spcPct val="115000"/>
                        </a:lnSpc>
                        <a:spcBef>
                          <a:spcPts val="0"/>
                        </a:spcBef>
                        <a:spcAft>
                          <a:spcPts val="0"/>
                        </a:spcAft>
                        <a:buNone/>
                      </a:pPr>
                      <a:r>
                        <a:rPr lang="zh-CN" sz="2000" u="none" strike="noStrike" cap="none" baseline="0">
                          <a:solidFill>
                            <a:srgbClr val="FF0000"/>
                          </a:solidFill>
                        </a:rPr>
                        <a:t>43.5</a:t>
                      </a:r>
                      <a:endParaRPr sz="2000" u="none" strike="noStrike" cap="none" baseline="0">
                        <a:solidFill>
                          <a:srgbClr val="FF0000"/>
                        </a:solidFill>
                        <a:latin typeface="Arial"/>
                        <a:ea typeface="Arial"/>
                        <a:cs typeface="Arial"/>
                        <a:sym typeface="Arial"/>
                      </a:endParaRPr>
                    </a:p>
                  </a:txBody>
                  <a:tcPr marL="68575" marR="68575" marT="0" marB="0" anchor="ctr"/>
                </a:tc>
                <a:extLst>
                  <a:ext uri="{0D108BD9-81ED-4DB2-BD59-A6C34878D82A}">
                    <a16:rowId xmlns:a16="http://schemas.microsoft.com/office/drawing/2014/main" val="10003"/>
                  </a:ext>
                </a:extLst>
              </a:tr>
              <a:tr h="701225">
                <a:tc rowSpan="3">
                  <a:txBody>
                    <a:bodyPr/>
                    <a:lstStyle/>
                    <a:p>
                      <a:pPr marL="0" marR="0" lvl="0" indent="0" algn="ctr" rtl="0">
                        <a:lnSpc>
                          <a:spcPct val="115000"/>
                        </a:lnSpc>
                        <a:spcBef>
                          <a:spcPts val="0"/>
                        </a:spcBef>
                        <a:spcAft>
                          <a:spcPts val="0"/>
                        </a:spcAft>
                        <a:buNone/>
                      </a:pPr>
                      <a:r>
                        <a:rPr lang="zh-CN" sz="2000" baseline="0">
                          <a:solidFill>
                            <a:srgbClr val="FF0000"/>
                          </a:solidFill>
                        </a:rPr>
                        <a:t>女性</a:t>
                      </a:r>
                      <a:endParaRPr sz="2000" u="none" strike="noStrike" cap="none" baseline="0">
                        <a:solidFill>
                          <a:srgbClr val="FF0000"/>
                        </a:solidFill>
                        <a:latin typeface="Arial"/>
                        <a:ea typeface="Arial"/>
                        <a:cs typeface="Arial"/>
                        <a:sym typeface="Arial"/>
                      </a:endParaRPr>
                    </a:p>
                  </a:txBody>
                  <a:tcPr marL="68575" marR="68575" marT="0" marB="0" anchor="ctr">
                    <a:solidFill>
                      <a:srgbClr val="AEABAB"/>
                    </a:solidFill>
                  </a:tcPr>
                </a:tc>
                <a:tc rowSpan="3">
                  <a:txBody>
                    <a:bodyPr/>
                    <a:lstStyle/>
                    <a:p>
                      <a:pPr marL="0" marR="0" lvl="0" indent="0" algn="ctr" rtl="0">
                        <a:lnSpc>
                          <a:spcPct val="115000"/>
                        </a:lnSpc>
                        <a:spcBef>
                          <a:spcPts val="0"/>
                        </a:spcBef>
                        <a:spcAft>
                          <a:spcPts val="0"/>
                        </a:spcAft>
                        <a:buNone/>
                      </a:pPr>
                      <a:r>
                        <a:rPr lang="zh-CN" sz="2000" u="none" strike="noStrike" cap="none" baseline="0">
                          <a:solidFill>
                            <a:srgbClr val="FF0000"/>
                          </a:solidFill>
                        </a:rPr>
                        <a:t>55.6</a:t>
                      </a:r>
                      <a:endParaRPr sz="2000" u="none" strike="noStrike" cap="none" baseline="0">
                        <a:solidFill>
                          <a:srgbClr val="FF0000"/>
                        </a:solidFill>
                        <a:latin typeface="Arial"/>
                        <a:ea typeface="Arial"/>
                        <a:cs typeface="Arial"/>
                        <a:sym typeface="Arial"/>
                      </a:endParaRPr>
                    </a:p>
                  </a:txBody>
                  <a:tcPr marL="68575" marR="68575" marT="0" marB="0" anchor="ctr"/>
                </a:tc>
                <a:tc>
                  <a:txBody>
                    <a:bodyPr/>
                    <a:lstStyle/>
                    <a:p>
                      <a:pPr marL="0" marR="0" lvl="0" indent="0" algn="ctr" rtl="0">
                        <a:lnSpc>
                          <a:spcPct val="115000"/>
                        </a:lnSpc>
                        <a:spcBef>
                          <a:spcPts val="0"/>
                        </a:spcBef>
                        <a:spcAft>
                          <a:spcPts val="0"/>
                        </a:spcAft>
                        <a:buNone/>
                      </a:pPr>
                      <a:r>
                        <a:rPr lang="zh-CN" sz="2000" u="none" strike="noStrike" cap="none" baseline="0">
                          <a:solidFill>
                            <a:srgbClr val="FF0000"/>
                          </a:solidFill>
                        </a:rPr>
                        <a:t>41-50岁</a:t>
                      </a:r>
                      <a:endParaRPr sz="2000" u="none" strike="noStrike" cap="none" baseline="0">
                        <a:solidFill>
                          <a:srgbClr val="FF0000"/>
                        </a:solidFill>
                        <a:latin typeface="Arial"/>
                        <a:ea typeface="Arial"/>
                        <a:cs typeface="Arial"/>
                        <a:sym typeface="Arial"/>
                      </a:endParaRPr>
                    </a:p>
                  </a:txBody>
                  <a:tcPr marL="68575" marR="68575" marT="0" marB="0" anchor="ctr">
                    <a:solidFill>
                      <a:srgbClr val="AEABAB"/>
                    </a:solidFill>
                  </a:tcPr>
                </a:tc>
                <a:tc>
                  <a:txBody>
                    <a:bodyPr/>
                    <a:lstStyle/>
                    <a:p>
                      <a:pPr marL="0" marR="0" lvl="0" indent="0" algn="ctr" rtl="0">
                        <a:lnSpc>
                          <a:spcPct val="115000"/>
                        </a:lnSpc>
                        <a:spcBef>
                          <a:spcPts val="0"/>
                        </a:spcBef>
                        <a:spcAft>
                          <a:spcPts val="0"/>
                        </a:spcAft>
                        <a:buNone/>
                      </a:pPr>
                      <a:r>
                        <a:rPr lang="zh-CN" sz="2000" u="none" strike="noStrike" cap="none" baseline="0" dirty="0">
                          <a:solidFill>
                            <a:srgbClr val="FF0000"/>
                          </a:solidFill>
                        </a:rPr>
                        <a:t>25</a:t>
                      </a:r>
                      <a:endParaRPr sz="2000" u="none" strike="noStrike" cap="none" baseline="0" dirty="0">
                        <a:solidFill>
                          <a:srgbClr val="FF0000"/>
                        </a:solidFill>
                        <a:latin typeface="Arial"/>
                        <a:ea typeface="Arial"/>
                        <a:cs typeface="Arial"/>
                        <a:sym typeface="Arial"/>
                      </a:endParaRPr>
                    </a:p>
                  </a:txBody>
                  <a:tcPr marL="68575" marR="68575" marT="0" marB="0" anchor="ctr"/>
                </a:tc>
                <a:tc vMerge="1">
                  <a:txBody>
                    <a:bodyPr/>
                    <a:lstStyle/>
                    <a:p>
                      <a:endParaRPr lang="en-US"/>
                    </a:p>
                  </a:txBody>
                  <a:tcPr/>
                </a:tc>
                <a:tc vMerge="1">
                  <a:txBody>
                    <a:bodyPr/>
                    <a:lstStyle/>
                    <a:p>
                      <a:endParaRPr lang="en-US"/>
                    </a:p>
                  </a:txBody>
                  <a:tcPr/>
                </a:tc>
                <a:tc>
                  <a:txBody>
                    <a:bodyPr/>
                    <a:lstStyle/>
                    <a:p>
                      <a:pPr marL="0" marR="0" lvl="0" indent="0" algn="ctr" rtl="0">
                        <a:lnSpc>
                          <a:spcPct val="115000"/>
                        </a:lnSpc>
                        <a:spcBef>
                          <a:spcPts val="0"/>
                        </a:spcBef>
                        <a:spcAft>
                          <a:spcPts val="0"/>
                        </a:spcAft>
                        <a:buNone/>
                      </a:pPr>
                      <a:r>
                        <a:rPr lang="zh-CN" sz="2000" u="none" strike="noStrike" cap="none" baseline="0" dirty="0">
                          <a:solidFill>
                            <a:srgbClr val="FF0000"/>
                          </a:solidFill>
                        </a:rPr>
                        <a:t>高中</a:t>
                      </a:r>
                      <a:endParaRPr sz="2000" u="none" strike="noStrike" cap="none" baseline="0" dirty="0">
                        <a:solidFill>
                          <a:srgbClr val="FF0000"/>
                        </a:solidFill>
                        <a:latin typeface="Arial"/>
                        <a:ea typeface="Arial"/>
                        <a:cs typeface="Arial"/>
                        <a:sym typeface="Arial"/>
                      </a:endParaRPr>
                    </a:p>
                  </a:txBody>
                  <a:tcPr marL="68575" marR="68575" marT="0" marB="0" anchor="ctr">
                    <a:solidFill>
                      <a:srgbClr val="AEABAB"/>
                    </a:solidFill>
                  </a:tcPr>
                </a:tc>
                <a:tc>
                  <a:txBody>
                    <a:bodyPr/>
                    <a:lstStyle/>
                    <a:p>
                      <a:pPr marL="0" marR="0" lvl="0" indent="0" algn="ctr" rtl="0">
                        <a:lnSpc>
                          <a:spcPct val="115000"/>
                        </a:lnSpc>
                        <a:spcBef>
                          <a:spcPts val="0"/>
                        </a:spcBef>
                        <a:spcAft>
                          <a:spcPts val="0"/>
                        </a:spcAft>
                        <a:buNone/>
                      </a:pPr>
                      <a:r>
                        <a:rPr lang="zh-CN" sz="2000" u="none" strike="noStrike" cap="none" baseline="0" dirty="0">
                          <a:solidFill>
                            <a:srgbClr val="FF0000"/>
                          </a:solidFill>
                        </a:rPr>
                        <a:t>5.6</a:t>
                      </a:r>
                      <a:endParaRPr sz="2000" u="none" strike="noStrike" cap="none" baseline="0" dirty="0">
                        <a:solidFill>
                          <a:srgbClr val="FF0000"/>
                        </a:solidFill>
                        <a:latin typeface="Arial"/>
                        <a:ea typeface="Arial"/>
                        <a:cs typeface="Arial"/>
                        <a:sym typeface="Arial"/>
                      </a:endParaRPr>
                    </a:p>
                  </a:txBody>
                  <a:tcPr marL="68575" marR="68575" marT="0" marB="0" anchor="ctr"/>
                </a:tc>
                <a:tc>
                  <a:txBody>
                    <a:bodyPr/>
                    <a:lstStyle/>
                    <a:p>
                      <a:pPr marL="0" marR="0" lvl="0" indent="0" algn="ctr" rtl="0">
                        <a:lnSpc>
                          <a:spcPct val="115000"/>
                        </a:lnSpc>
                        <a:spcBef>
                          <a:spcPts val="0"/>
                        </a:spcBef>
                        <a:spcAft>
                          <a:spcPts val="0"/>
                        </a:spcAft>
                        <a:buNone/>
                      </a:pPr>
                      <a:r>
                        <a:rPr lang="zh-CN" sz="2000" u="none" strike="noStrike" cap="none" baseline="0">
                          <a:solidFill>
                            <a:srgbClr val="FF0000"/>
                          </a:solidFill>
                        </a:rPr>
                        <a:t>5-7万</a:t>
                      </a:r>
                      <a:endParaRPr sz="2000" u="none" strike="noStrike" cap="none" baseline="0">
                        <a:solidFill>
                          <a:srgbClr val="FF0000"/>
                        </a:solidFill>
                        <a:latin typeface="Arial"/>
                        <a:ea typeface="Arial"/>
                        <a:cs typeface="Arial"/>
                        <a:sym typeface="Arial"/>
                      </a:endParaRPr>
                    </a:p>
                  </a:txBody>
                  <a:tcPr marL="68575" marR="68575" marT="0" marB="0" anchor="ctr">
                    <a:solidFill>
                      <a:srgbClr val="AEABAB"/>
                    </a:solidFill>
                  </a:tcPr>
                </a:tc>
                <a:tc>
                  <a:txBody>
                    <a:bodyPr/>
                    <a:lstStyle/>
                    <a:p>
                      <a:pPr marL="0" marR="0" lvl="0" indent="0" algn="ctr" rtl="0">
                        <a:lnSpc>
                          <a:spcPct val="115000"/>
                        </a:lnSpc>
                        <a:spcBef>
                          <a:spcPts val="0"/>
                        </a:spcBef>
                        <a:spcAft>
                          <a:spcPts val="0"/>
                        </a:spcAft>
                        <a:buNone/>
                      </a:pPr>
                      <a:r>
                        <a:rPr lang="zh-CN" sz="2000" u="none" strike="noStrike" cap="none" baseline="0">
                          <a:solidFill>
                            <a:srgbClr val="FF0000"/>
                          </a:solidFill>
                        </a:rPr>
                        <a:t>19.4</a:t>
                      </a:r>
                      <a:endParaRPr sz="2000" u="none" strike="noStrike" cap="none" baseline="0">
                        <a:solidFill>
                          <a:srgbClr val="FF0000"/>
                        </a:solidFill>
                        <a:latin typeface="Arial"/>
                        <a:ea typeface="Arial"/>
                        <a:cs typeface="Arial"/>
                        <a:sym typeface="Arial"/>
                      </a:endParaRPr>
                    </a:p>
                  </a:txBody>
                  <a:tcPr marL="68575" marR="68575" marT="0" marB="0" anchor="ctr"/>
                </a:tc>
                <a:tc rowSpan="3">
                  <a:txBody>
                    <a:bodyPr/>
                    <a:lstStyle/>
                    <a:p>
                      <a:pPr marL="0" marR="0" lvl="0" indent="0" algn="ctr" rtl="0">
                        <a:lnSpc>
                          <a:spcPct val="115000"/>
                        </a:lnSpc>
                        <a:spcBef>
                          <a:spcPts val="0"/>
                        </a:spcBef>
                        <a:spcAft>
                          <a:spcPts val="0"/>
                        </a:spcAft>
                        <a:buNone/>
                      </a:pPr>
                      <a:r>
                        <a:rPr lang="zh-CN" sz="2000" u="none" strike="noStrike" cap="none" baseline="0">
                          <a:solidFill>
                            <a:srgbClr val="FF0000"/>
                          </a:solidFill>
                        </a:rPr>
                        <a:t>不懂汉语</a:t>
                      </a:r>
                      <a:endParaRPr sz="2000" u="none" strike="noStrike" cap="none" baseline="0">
                        <a:solidFill>
                          <a:srgbClr val="FF0000"/>
                        </a:solidFill>
                        <a:latin typeface="Arial"/>
                        <a:ea typeface="Arial"/>
                        <a:cs typeface="Arial"/>
                        <a:sym typeface="Arial"/>
                      </a:endParaRPr>
                    </a:p>
                  </a:txBody>
                  <a:tcPr marL="68575" marR="68575" marT="0" marB="0" anchor="ctr">
                    <a:solidFill>
                      <a:srgbClr val="AEABAB"/>
                    </a:solidFill>
                  </a:tcPr>
                </a:tc>
                <a:tc rowSpan="3">
                  <a:txBody>
                    <a:bodyPr/>
                    <a:lstStyle/>
                    <a:p>
                      <a:pPr marL="0" marR="0" lvl="0" indent="0" algn="ctr" rtl="0">
                        <a:lnSpc>
                          <a:spcPct val="115000"/>
                        </a:lnSpc>
                        <a:spcBef>
                          <a:spcPts val="0"/>
                        </a:spcBef>
                        <a:spcAft>
                          <a:spcPts val="0"/>
                        </a:spcAft>
                        <a:buNone/>
                      </a:pPr>
                      <a:r>
                        <a:rPr lang="zh-CN" sz="2000" u="none" strike="noStrike" cap="none" baseline="0">
                          <a:solidFill>
                            <a:srgbClr val="FF0000"/>
                          </a:solidFill>
                        </a:rPr>
                        <a:t>43.6</a:t>
                      </a:r>
                      <a:endParaRPr sz="2000" u="none" strike="noStrike" cap="none" baseline="0">
                        <a:solidFill>
                          <a:srgbClr val="FF0000"/>
                        </a:solidFill>
                        <a:latin typeface="Arial"/>
                        <a:ea typeface="Arial"/>
                        <a:cs typeface="Arial"/>
                        <a:sym typeface="Arial"/>
                      </a:endParaRPr>
                    </a:p>
                  </a:txBody>
                  <a:tcPr marL="68575" marR="68575"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701225">
                <a:tc vMerge="1">
                  <a:txBody>
                    <a:bodyPr/>
                    <a:lstStyle/>
                    <a:p>
                      <a:endParaRPr lang="en-US"/>
                    </a:p>
                  </a:txBody>
                  <a:tcPr/>
                </a:tc>
                <a:tc vMerge="1">
                  <a:txBody>
                    <a:bodyPr/>
                    <a:lstStyle/>
                    <a:p>
                      <a:endParaRPr lang="en-US"/>
                    </a:p>
                  </a:txBody>
                  <a:tcPr/>
                </a:tc>
                <a:tc>
                  <a:txBody>
                    <a:bodyPr/>
                    <a:lstStyle/>
                    <a:p>
                      <a:pPr marL="0" marR="0" lvl="0" indent="0" algn="ctr" rtl="0">
                        <a:lnSpc>
                          <a:spcPct val="115000"/>
                        </a:lnSpc>
                        <a:spcBef>
                          <a:spcPts val="0"/>
                        </a:spcBef>
                        <a:spcAft>
                          <a:spcPts val="0"/>
                        </a:spcAft>
                        <a:buNone/>
                      </a:pPr>
                      <a:r>
                        <a:rPr lang="zh-CN" sz="2000" u="none" strike="noStrike" cap="none" baseline="0">
                          <a:solidFill>
                            <a:srgbClr val="FF0000"/>
                          </a:solidFill>
                        </a:rPr>
                        <a:t>51-60岁</a:t>
                      </a:r>
                      <a:endParaRPr sz="2000" u="none" strike="noStrike" cap="none" baseline="0">
                        <a:solidFill>
                          <a:srgbClr val="FF0000"/>
                        </a:solidFill>
                        <a:latin typeface="Arial"/>
                        <a:ea typeface="Arial"/>
                        <a:cs typeface="Arial"/>
                        <a:sym typeface="Arial"/>
                      </a:endParaRPr>
                    </a:p>
                  </a:txBody>
                  <a:tcPr marL="68575" marR="68575" marT="0" marB="0" anchor="ctr">
                    <a:solidFill>
                      <a:srgbClr val="AEABAB"/>
                    </a:solidFill>
                  </a:tcPr>
                </a:tc>
                <a:tc>
                  <a:txBody>
                    <a:bodyPr/>
                    <a:lstStyle/>
                    <a:p>
                      <a:pPr marL="0" marR="0" lvl="0" indent="0" algn="ctr" rtl="0">
                        <a:lnSpc>
                          <a:spcPct val="115000"/>
                        </a:lnSpc>
                        <a:spcBef>
                          <a:spcPts val="0"/>
                        </a:spcBef>
                        <a:spcAft>
                          <a:spcPts val="0"/>
                        </a:spcAft>
                        <a:buNone/>
                      </a:pPr>
                      <a:r>
                        <a:rPr lang="zh-CN" sz="2000" u="none" strike="noStrike" cap="none" baseline="0">
                          <a:solidFill>
                            <a:srgbClr val="FF0000"/>
                          </a:solidFill>
                        </a:rPr>
                        <a:t>9.3</a:t>
                      </a:r>
                      <a:endParaRPr sz="2000" u="none" strike="noStrike" cap="none" baseline="0">
                        <a:solidFill>
                          <a:srgbClr val="FF0000"/>
                        </a:solidFill>
                        <a:latin typeface="Arial"/>
                        <a:ea typeface="Arial"/>
                        <a:cs typeface="Arial"/>
                        <a:sym typeface="Arial"/>
                      </a:endParaRPr>
                    </a:p>
                  </a:txBody>
                  <a:tcPr marL="68575" marR="68575" marT="0" marB="0" anchor="ctr"/>
                </a:tc>
                <a:tc vMerge="1">
                  <a:txBody>
                    <a:bodyPr/>
                    <a:lstStyle/>
                    <a:p>
                      <a:endParaRPr lang="en-US"/>
                    </a:p>
                  </a:txBody>
                  <a:tcPr/>
                </a:tc>
                <a:tc vMerge="1">
                  <a:txBody>
                    <a:bodyPr/>
                    <a:lstStyle/>
                    <a:p>
                      <a:endParaRPr lang="en-US"/>
                    </a:p>
                  </a:txBody>
                  <a:tcPr/>
                </a:tc>
                <a:tc rowSpan="2">
                  <a:txBody>
                    <a:bodyPr/>
                    <a:lstStyle/>
                    <a:p>
                      <a:pPr marL="0" marR="0" lvl="0" indent="0" algn="ctr" rtl="0">
                        <a:lnSpc>
                          <a:spcPct val="115000"/>
                        </a:lnSpc>
                        <a:spcBef>
                          <a:spcPts val="0"/>
                        </a:spcBef>
                        <a:spcAft>
                          <a:spcPts val="0"/>
                        </a:spcAft>
                        <a:buNone/>
                      </a:pPr>
                      <a:r>
                        <a:rPr lang="zh-CN" sz="2000" u="none" strike="noStrike" cap="none" baseline="0" dirty="0">
                          <a:solidFill>
                            <a:srgbClr val="FF0000"/>
                          </a:solidFill>
                        </a:rPr>
                        <a:t>大专</a:t>
                      </a:r>
                      <a:endParaRPr baseline="0" dirty="0">
                        <a:solidFill>
                          <a:srgbClr val="FF0000"/>
                        </a:solidFill>
                      </a:endParaRPr>
                    </a:p>
                    <a:p>
                      <a:pPr marL="0" marR="0" lvl="0" indent="0" algn="ctr" rtl="0">
                        <a:lnSpc>
                          <a:spcPct val="115000"/>
                        </a:lnSpc>
                        <a:spcBef>
                          <a:spcPts val="0"/>
                        </a:spcBef>
                        <a:spcAft>
                          <a:spcPts val="0"/>
                        </a:spcAft>
                        <a:buNone/>
                      </a:pPr>
                      <a:r>
                        <a:rPr lang="zh-CN" sz="2000" u="none" strike="noStrike" cap="none" baseline="0" dirty="0">
                          <a:solidFill>
                            <a:srgbClr val="FF0000"/>
                          </a:solidFill>
                        </a:rPr>
                        <a:t>　</a:t>
                      </a:r>
                      <a:endParaRPr sz="2000" u="none" strike="noStrike" cap="none" baseline="0" dirty="0">
                        <a:solidFill>
                          <a:srgbClr val="FF0000"/>
                        </a:solidFill>
                        <a:latin typeface="Arial"/>
                        <a:ea typeface="Arial"/>
                        <a:cs typeface="Arial"/>
                        <a:sym typeface="Arial"/>
                      </a:endParaRPr>
                    </a:p>
                  </a:txBody>
                  <a:tcPr marL="68575" marR="68575" marT="0" marB="0" anchor="ctr">
                    <a:solidFill>
                      <a:srgbClr val="AEABAB"/>
                    </a:solidFill>
                  </a:tcPr>
                </a:tc>
                <a:tc rowSpan="2">
                  <a:txBody>
                    <a:bodyPr/>
                    <a:lstStyle/>
                    <a:p>
                      <a:pPr marL="0" marR="0" lvl="0" indent="0" algn="ctr" rtl="0">
                        <a:lnSpc>
                          <a:spcPct val="115000"/>
                        </a:lnSpc>
                        <a:spcBef>
                          <a:spcPts val="0"/>
                        </a:spcBef>
                        <a:spcAft>
                          <a:spcPts val="0"/>
                        </a:spcAft>
                        <a:buNone/>
                      </a:pPr>
                      <a:r>
                        <a:rPr lang="zh-CN" sz="2000" u="none" strike="noStrike" cap="none" baseline="0" dirty="0">
                          <a:solidFill>
                            <a:srgbClr val="FF0000"/>
                          </a:solidFill>
                        </a:rPr>
                        <a:t>2.8</a:t>
                      </a:r>
                      <a:endParaRPr sz="2000" u="none" strike="noStrike" cap="none" baseline="0" dirty="0">
                        <a:solidFill>
                          <a:srgbClr val="FF0000"/>
                        </a:solidFill>
                      </a:endParaRPr>
                    </a:p>
                    <a:p>
                      <a:pPr marL="0" marR="0" lvl="0" indent="0" algn="ctr" rtl="0">
                        <a:lnSpc>
                          <a:spcPct val="115000"/>
                        </a:lnSpc>
                        <a:spcBef>
                          <a:spcPts val="0"/>
                        </a:spcBef>
                        <a:spcAft>
                          <a:spcPts val="0"/>
                        </a:spcAft>
                        <a:buNone/>
                      </a:pPr>
                      <a:r>
                        <a:rPr lang="zh-CN" sz="2000" u="none" strike="noStrike" cap="none" baseline="0" dirty="0">
                          <a:solidFill>
                            <a:srgbClr val="FF0000"/>
                          </a:solidFill>
                        </a:rPr>
                        <a:t>　</a:t>
                      </a:r>
                      <a:endParaRPr sz="2000" u="none" strike="noStrike" cap="none" baseline="0" dirty="0">
                        <a:solidFill>
                          <a:srgbClr val="FF0000"/>
                        </a:solidFill>
                        <a:latin typeface="Arial"/>
                        <a:ea typeface="Arial"/>
                        <a:cs typeface="Arial"/>
                        <a:sym typeface="Arial"/>
                      </a:endParaRPr>
                    </a:p>
                  </a:txBody>
                  <a:tcPr marL="68575" marR="68575" marT="0" marB="0" anchor="ctr"/>
                </a:tc>
                <a:tc rowSpan="2">
                  <a:txBody>
                    <a:bodyPr/>
                    <a:lstStyle/>
                    <a:p>
                      <a:pPr marL="0" marR="0" lvl="0" indent="0" algn="ctr" rtl="0">
                        <a:lnSpc>
                          <a:spcPct val="115000"/>
                        </a:lnSpc>
                        <a:spcBef>
                          <a:spcPts val="0"/>
                        </a:spcBef>
                        <a:spcAft>
                          <a:spcPts val="0"/>
                        </a:spcAft>
                        <a:buNone/>
                      </a:pPr>
                      <a:r>
                        <a:rPr lang="zh-CN" sz="2000" u="none" strike="noStrike" cap="none" baseline="0" dirty="0">
                          <a:solidFill>
                            <a:srgbClr val="FF0000"/>
                          </a:solidFill>
                        </a:rPr>
                        <a:t>7万以上</a:t>
                      </a:r>
                      <a:endParaRPr baseline="0" dirty="0">
                        <a:solidFill>
                          <a:srgbClr val="FF0000"/>
                        </a:solidFill>
                      </a:endParaRPr>
                    </a:p>
                    <a:p>
                      <a:pPr marL="0" marR="0" lvl="0" indent="0" algn="ctr" rtl="0">
                        <a:lnSpc>
                          <a:spcPct val="115000"/>
                        </a:lnSpc>
                        <a:spcBef>
                          <a:spcPts val="0"/>
                        </a:spcBef>
                        <a:spcAft>
                          <a:spcPts val="0"/>
                        </a:spcAft>
                        <a:buNone/>
                      </a:pPr>
                      <a:r>
                        <a:rPr lang="zh-CN" sz="2000" u="none" strike="noStrike" cap="none" baseline="0" dirty="0">
                          <a:solidFill>
                            <a:srgbClr val="FF0000"/>
                          </a:solidFill>
                        </a:rPr>
                        <a:t>　</a:t>
                      </a:r>
                      <a:endParaRPr sz="2000" u="none" strike="noStrike" cap="none" baseline="0" dirty="0">
                        <a:solidFill>
                          <a:srgbClr val="FF0000"/>
                        </a:solidFill>
                        <a:latin typeface="Arial"/>
                        <a:ea typeface="Arial"/>
                        <a:cs typeface="Arial"/>
                        <a:sym typeface="Arial"/>
                      </a:endParaRPr>
                    </a:p>
                  </a:txBody>
                  <a:tcPr marL="68575" marR="68575" marT="0" marB="0" anchor="ctr">
                    <a:solidFill>
                      <a:srgbClr val="AEABAB"/>
                    </a:solidFill>
                  </a:tcPr>
                </a:tc>
                <a:tc rowSpan="2">
                  <a:txBody>
                    <a:bodyPr/>
                    <a:lstStyle/>
                    <a:p>
                      <a:pPr marL="0" marR="0" lvl="0" indent="0" algn="ctr" rtl="0">
                        <a:lnSpc>
                          <a:spcPct val="115000"/>
                        </a:lnSpc>
                        <a:spcBef>
                          <a:spcPts val="0"/>
                        </a:spcBef>
                        <a:spcAft>
                          <a:spcPts val="0"/>
                        </a:spcAft>
                        <a:buNone/>
                      </a:pPr>
                      <a:r>
                        <a:rPr lang="zh-CN" sz="2000" u="none" strike="noStrike" cap="none" baseline="0" dirty="0">
                          <a:solidFill>
                            <a:srgbClr val="FF0000"/>
                          </a:solidFill>
                        </a:rPr>
                        <a:t>7.4</a:t>
                      </a:r>
                      <a:endParaRPr sz="2000" u="none" strike="noStrike" cap="none" baseline="0" dirty="0">
                        <a:solidFill>
                          <a:srgbClr val="FF0000"/>
                        </a:solidFill>
                      </a:endParaRPr>
                    </a:p>
                    <a:p>
                      <a:pPr marL="0" marR="0" lvl="0" indent="0" algn="ctr" rtl="0">
                        <a:lnSpc>
                          <a:spcPct val="115000"/>
                        </a:lnSpc>
                        <a:spcBef>
                          <a:spcPts val="0"/>
                        </a:spcBef>
                        <a:spcAft>
                          <a:spcPts val="0"/>
                        </a:spcAft>
                        <a:buNone/>
                      </a:pPr>
                      <a:r>
                        <a:rPr lang="zh-CN" sz="2000" u="none" strike="noStrike" cap="none" baseline="0" dirty="0">
                          <a:solidFill>
                            <a:srgbClr val="FF0000"/>
                          </a:solidFill>
                        </a:rPr>
                        <a:t>　</a:t>
                      </a:r>
                      <a:endParaRPr sz="2000" u="none" strike="noStrike" cap="none" baseline="0" dirty="0">
                        <a:solidFill>
                          <a:srgbClr val="FF0000"/>
                        </a:solidFill>
                        <a:latin typeface="Arial"/>
                        <a:ea typeface="Arial"/>
                        <a:cs typeface="Arial"/>
                        <a:sym typeface="Arial"/>
                      </a:endParaRPr>
                    </a:p>
                  </a:txBody>
                  <a:tcPr marL="68575" marR="68575" marT="0" marB="0" anchor="ctr"/>
                </a:tc>
                <a:tc vMerge="1">
                  <a:txBody>
                    <a:bodyPr/>
                    <a:lstStyle/>
                    <a:p>
                      <a:endParaRPr lang="en-US"/>
                    </a:p>
                  </a:txBody>
                  <a:tcPr/>
                </a:tc>
                <a:tc vMerge="1">
                  <a:txBody>
                    <a:bodyPr/>
                    <a:lstStyle/>
                    <a:p>
                      <a:endParaRPr lang="en-US"/>
                    </a:p>
                  </a:txBody>
                  <a:tcPr/>
                </a:tc>
                <a:tc rowSpan="2">
                  <a:txBody>
                    <a:bodyPr/>
                    <a:lstStyle/>
                    <a:p>
                      <a:pPr marL="0" marR="0" lvl="0" indent="0" algn="ctr" rtl="0">
                        <a:lnSpc>
                          <a:spcPct val="115000"/>
                        </a:lnSpc>
                        <a:spcBef>
                          <a:spcPts val="0"/>
                        </a:spcBef>
                        <a:spcAft>
                          <a:spcPts val="0"/>
                        </a:spcAft>
                        <a:buNone/>
                      </a:pPr>
                      <a:r>
                        <a:rPr lang="zh-CN" sz="2000" u="none" strike="noStrike" cap="none" baseline="0" dirty="0">
                          <a:solidFill>
                            <a:srgbClr val="FF0000"/>
                          </a:solidFill>
                        </a:rPr>
                        <a:t>能熟练的阅读</a:t>
                      </a:r>
                      <a:endParaRPr sz="2000" u="none" strike="noStrike" cap="none" baseline="0" dirty="0">
                        <a:solidFill>
                          <a:srgbClr val="FF0000"/>
                        </a:solidFill>
                        <a:latin typeface="Arial"/>
                        <a:ea typeface="Arial"/>
                        <a:cs typeface="Arial"/>
                        <a:sym typeface="Arial"/>
                      </a:endParaRPr>
                    </a:p>
                  </a:txBody>
                  <a:tcPr marL="68575" marR="68575" marT="0" marB="0" anchor="ctr">
                    <a:solidFill>
                      <a:srgbClr val="AEABAB"/>
                    </a:solidFill>
                  </a:tcPr>
                </a:tc>
                <a:tc rowSpan="2">
                  <a:txBody>
                    <a:bodyPr/>
                    <a:lstStyle/>
                    <a:p>
                      <a:pPr marL="0" marR="0" lvl="0" indent="0" algn="ctr" rtl="0">
                        <a:lnSpc>
                          <a:spcPct val="115000"/>
                        </a:lnSpc>
                        <a:spcBef>
                          <a:spcPts val="0"/>
                        </a:spcBef>
                        <a:spcAft>
                          <a:spcPts val="0"/>
                        </a:spcAft>
                        <a:buNone/>
                      </a:pPr>
                      <a:r>
                        <a:rPr lang="zh-CN" sz="2000" u="none" strike="noStrike" cap="none" baseline="0" dirty="0">
                          <a:solidFill>
                            <a:srgbClr val="FF0000"/>
                          </a:solidFill>
                        </a:rPr>
                        <a:t>17.6</a:t>
                      </a:r>
                      <a:endParaRPr sz="2000" u="none" strike="noStrike" cap="none" baseline="0" dirty="0">
                        <a:solidFill>
                          <a:srgbClr val="FF0000"/>
                        </a:solidFill>
                        <a:latin typeface="Arial"/>
                        <a:ea typeface="Arial"/>
                        <a:cs typeface="Arial"/>
                        <a:sym typeface="Arial"/>
                      </a:endParaRPr>
                    </a:p>
                  </a:txBody>
                  <a:tcPr marL="68575" marR="68575" marT="0" marB="0" anchor="ctr"/>
                </a:tc>
                <a:extLst>
                  <a:ext uri="{0D108BD9-81ED-4DB2-BD59-A6C34878D82A}">
                    <a16:rowId xmlns:a16="http://schemas.microsoft.com/office/drawing/2014/main" val="10005"/>
                  </a:ext>
                </a:extLst>
              </a:tr>
              <a:tr h="701225">
                <a:tc vMerge="1">
                  <a:txBody>
                    <a:bodyPr/>
                    <a:lstStyle/>
                    <a:p>
                      <a:endParaRPr lang="en-US"/>
                    </a:p>
                  </a:txBody>
                  <a:tcPr/>
                </a:tc>
                <a:tc vMerge="1">
                  <a:txBody>
                    <a:bodyPr/>
                    <a:lstStyle/>
                    <a:p>
                      <a:endParaRPr lang="en-US"/>
                    </a:p>
                  </a:txBody>
                  <a:tcPr/>
                </a:tc>
                <a:tc>
                  <a:txBody>
                    <a:bodyPr/>
                    <a:lstStyle/>
                    <a:p>
                      <a:pPr marL="0" marR="0" lvl="0" indent="0" algn="ctr" rtl="0">
                        <a:lnSpc>
                          <a:spcPct val="115000"/>
                        </a:lnSpc>
                        <a:spcBef>
                          <a:spcPts val="0"/>
                        </a:spcBef>
                        <a:spcAft>
                          <a:spcPts val="0"/>
                        </a:spcAft>
                        <a:buNone/>
                      </a:pPr>
                      <a:r>
                        <a:rPr lang="zh-CN" sz="2000" u="none" strike="noStrike" cap="none" baseline="0">
                          <a:solidFill>
                            <a:srgbClr val="FF0000"/>
                          </a:solidFill>
                        </a:rPr>
                        <a:t>61岁以上</a:t>
                      </a:r>
                      <a:endParaRPr sz="2000" u="none" strike="noStrike" cap="none" baseline="0">
                        <a:solidFill>
                          <a:srgbClr val="FF0000"/>
                        </a:solidFill>
                        <a:latin typeface="Arial"/>
                        <a:ea typeface="Arial"/>
                        <a:cs typeface="Arial"/>
                        <a:sym typeface="Arial"/>
                      </a:endParaRPr>
                    </a:p>
                  </a:txBody>
                  <a:tcPr marL="68575" marR="68575" marT="0" marB="0" anchor="ctr">
                    <a:solidFill>
                      <a:srgbClr val="AEABAB"/>
                    </a:solidFill>
                  </a:tcPr>
                </a:tc>
                <a:tc>
                  <a:txBody>
                    <a:bodyPr/>
                    <a:lstStyle/>
                    <a:p>
                      <a:pPr marL="0" marR="0" lvl="0" indent="0" algn="ctr" rtl="0">
                        <a:lnSpc>
                          <a:spcPct val="115000"/>
                        </a:lnSpc>
                        <a:spcBef>
                          <a:spcPts val="0"/>
                        </a:spcBef>
                        <a:spcAft>
                          <a:spcPts val="0"/>
                        </a:spcAft>
                        <a:buNone/>
                      </a:pPr>
                      <a:r>
                        <a:rPr lang="zh-CN" sz="2000" u="none" strike="noStrike" cap="none" baseline="0" dirty="0">
                          <a:solidFill>
                            <a:srgbClr val="FF0000"/>
                          </a:solidFill>
                        </a:rPr>
                        <a:t>7.4</a:t>
                      </a:r>
                      <a:endParaRPr sz="2000" u="none" strike="noStrike" cap="none" baseline="0" dirty="0">
                        <a:solidFill>
                          <a:srgbClr val="FF0000"/>
                        </a:solidFill>
                        <a:latin typeface="Arial"/>
                        <a:ea typeface="Arial"/>
                        <a:cs typeface="Arial"/>
                        <a:sym typeface="Arial"/>
                      </a:endParaRPr>
                    </a:p>
                  </a:txBody>
                  <a:tcPr marL="68575" marR="68575"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zh-CN" sz="3600" b="0" i="0" u="none" strike="noStrike" cap="none">
                <a:solidFill>
                  <a:schemeClr val="dk1"/>
                </a:solidFill>
                <a:latin typeface="Calibri"/>
                <a:ea typeface="Calibri"/>
                <a:cs typeface="Calibri"/>
                <a:sym typeface="Calibri"/>
              </a:rPr>
              <a:t>Research design：Date collection</a:t>
            </a:r>
            <a:endParaRPr sz="3600" b="0" i="0" u="none" strike="noStrike" cap="none">
              <a:solidFill>
                <a:schemeClr val="dk1"/>
              </a:solidFill>
              <a:latin typeface="Calibri"/>
              <a:ea typeface="Calibri"/>
              <a:cs typeface="Calibri"/>
              <a:sym typeface="Calibri"/>
            </a:endParaRPr>
          </a:p>
        </p:txBody>
      </p:sp>
      <p:sp>
        <p:nvSpPr>
          <p:cNvPr id="138" name="Google Shape;138;p25"/>
          <p:cNvSpPr txBox="1">
            <a:spLocks noGrp="1"/>
          </p:cNvSpPr>
          <p:nvPr>
            <p:ph type="body" idx="1"/>
          </p:nvPr>
        </p:nvSpPr>
        <p:spPr>
          <a:xfrm>
            <a:off x="838200" y="1513900"/>
            <a:ext cx="10515600" cy="4997700"/>
          </a:xfrm>
          <a:prstGeom prst="rect">
            <a:avLst/>
          </a:prstGeom>
          <a:noFill/>
          <a:ln>
            <a:noFill/>
          </a:ln>
        </p:spPr>
        <p:txBody>
          <a:bodyPr spcFirstLastPara="1" wrap="square" lIns="91425" tIns="45700" rIns="91425" bIns="45700" anchor="t" anchorCtr="0">
            <a:noAutofit/>
          </a:bodyPr>
          <a:lstStyle/>
          <a:p>
            <a:pPr marL="228600" marR="0" lvl="0" indent="-177800" algn="l" rtl="0">
              <a:lnSpc>
                <a:spcPct val="150000"/>
              </a:lnSpc>
              <a:spcBef>
                <a:spcPts val="0"/>
              </a:spcBef>
              <a:spcAft>
                <a:spcPts val="0"/>
              </a:spcAft>
              <a:buClr>
                <a:schemeClr val="dk1"/>
              </a:buClr>
              <a:buSzPts val="2000"/>
              <a:buFont typeface="Arial"/>
              <a:buChar char="•"/>
            </a:pPr>
            <a:r>
              <a:rPr lang="zh-CN" sz="2000" b="0" i="0" u="none" strike="noStrike" cap="none" dirty="0">
                <a:solidFill>
                  <a:schemeClr val="dk1"/>
                </a:solidFill>
                <a:latin typeface="Calibri"/>
                <a:ea typeface="Calibri"/>
                <a:cs typeface="Calibri"/>
                <a:sym typeface="Calibri"/>
              </a:rPr>
              <a:t>从6个EMSP村落中抽取108位EMSP作为面对面问卷调查的样本，然后再从108位EMSP中抽取10位EMSP作为深度访谈的对象</a:t>
            </a:r>
            <a:endParaRPr sz="2000" b="0" i="0" u="none" strike="noStrike" cap="none" dirty="0">
              <a:solidFill>
                <a:schemeClr val="dk1"/>
              </a:solidFill>
              <a:latin typeface="Calibri"/>
              <a:ea typeface="Calibri"/>
              <a:cs typeface="Calibri"/>
              <a:sym typeface="Calibri"/>
            </a:endParaRPr>
          </a:p>
          <a:p>
            <a:pPr marL="228600" marR="0" lvl="0" indent="0" algn="l" rtl="0">
              <a:lnSpc>
                <a:spcPct val="150000"/>
              </a:lnSpc>
              <a:spcBef>
                <a:spcPts val="0"/>
              </a:spcBef>
              <a:spcAft>
                <a:spcPts val="0"/>
              </a:spcAft>
              <a:buNone/>
            </a:pPr>
            <a:r>
              <a:rPr lang="zh-CN" sz="2000" dirty="0"/>
              <a:t>6 EMSP villages, 108 survey sample, and 10 interviews.</a:t>
            </a:r>
            <a:endParaRPr sz="2000" dirty="0"/>
          </a:p>
          <a:p>
            <a:pPr marL="228600" marR="0" lvl="0" indent="-177800" algn="l" rtl="0">
              <a:lnSpc>
                <a:spcPct val="150000"/>
              </a:lnSpc>
              <a:spcBef>
                <a:spcPts val="1000"/>
              </a:spcBef>
              <a:spcAft>
                <a:spcPts val="0"/>
              </a:spcAft>
              <a:buClr>
                <a:schemeClr val="dk1"/>
              </a:buClr>
              <a:buSzPts val="2000"/>
              <a:buFont typeface="Arial"/>
              <a:buChar char="•"/>
            </a:pPr>
            <a:r>
              <a:rPr lang="zh-CN" sz="2000" b="0" i="0" u="none" strike="noStrike" cap="none" dirty="0">
                <a:solidFill>
                  <a:schemeClr val="dk1"/>
                </a:solidFill>
                <a:latin typeface="Calibri"/>
                <a:ea typeface="Calibri"/>
                <a:cs typeface="Calibri"/>
                <a:sym typeface="Calibri"/>
              </a:rPr>
              <a:t>研究采用定性方法调查EMSP日常生活相关的信息实践以及他们在小世界情境下，影响他们信息实践的因素</a:t>
            </a:r>
            <a:endParaRPr sz="2000" b="0" i="0" u="none" strike="noStrike" cap="none" dirty="0">
              <a:solidFill>
                <a:schemeClr val="dk1"/>
              </a:solidFill>
              <a:latin typeface="Calibri"/>
              <a:ea typeface="Calibri"/>
              <a:cs typeface="Calibri"/>
              <a:sym typeface="Calibri"/>
            </a:endParaRPr>
          </a:p>
          <a:p>
            <a:pPr marL="228600" marR="0" lvl="0" indent="0" algn="l" rtl="0">
              <a:lnSpc>
                <a:spcPct val="150000"/>
              </a:lnSpc>
              <a:spcBef>
                <a:spcPts val="1000"/>
              </a:spcBef>
              <a:spcAft>
                <a:spcPts val="0"/>
              </a:spcAft>
              <a:buNone/>
            </a:pPr>
            <a:r>
              <a:rPr lang="zh-CN" sz="2000" dirty="0">
                <a:solidFill>
                  <a:schemeClr val="tx1"/>
                </a:solidFill>
                <a:latin typeface="Arial"/>
                <a:ea typeface="Arial"/>
                <a:cs typeface="Arial"/>
                <a:sym typeface="Arial"/>
              </a:rPr>
              <a:t>The study uses qualitative methods to investigate the daily information practices of EMSP in a small world context.</a:t>
            </a:r>
            <a:endParaRPr sz="2000" b="0" i="0" u="none" strike="noStrike" cap="none" dirty="0">
              <a:solidFill>
                <a:schemeClr val="tx1"/>
              </a:solidFill>
              <a:sym typeface="Calibri"/>
            </a:endParaRPr>
          </a:p>
          <a:p>
            <a:pPr marL="228600" marR="0" lvl="0" indent="-177800" algn="l" rtl="0">
              <a:lnSpc>
                <a:spcPct val="150000"/>
              </a:lnSpc>
              <a:spcBef>
                <a:spcPts val="1000"/>
              </a:spcBef>
              <a:spcAft>
                <a:spcPts val="0"/>
              </a:spcAft>
              <a:buClr>
                <a:schemeClr val="dk1"/>
              </a:buClr>
              <a:buSzPts val="2000"/>
              <a:buFont typeface="Arial"/>
              <a:buChar char="•"/>
            </a:pPr>
            <a:r>
              <a:rPr lang="zh-CN" sz="2000" b="0" i="0" u="none" strike="noStrike" cap="none" dirty="0">
                <a:solidFill>
                  <a:schemeClr val="dk1"/>
                </a:solidFill>
                <a:latin typeface="Calibri"/>
                <a:ea typeface="Calibri"/>
                <a:cs typeface="Calibri"/>
                <a:sym typeface="Calibri"/>
              </a:rPr>
              <a:t>数据主要通过面对面问卷调查、深度访谈以及观察日志收集</a:t>
            </a:r>
            <a:endParaRPr sz="2000" b="0" i="0" u="none" strike="noStrike" cap="none" dirty="0">
              <a:solidFill>
                <a:schemeClr val="dk1"/>
              </a:solidFill>
              <a:latin typeface="Calibri"/>
              <a:ea typeface="Calibri"/>
              <a:cs typeface="Calibri"/>
              <a:sym typeface="Calibri"/>
            </a:endParaRPr>
          </a:p>
          <a:p>
            <a:pPr marL="228600" marR="0" lvl="0" indent="0" algn="l" rtl="0">
              <a:lnSpc>
                <a:spcPct val="150000"/>
              </a:lnSpc>
              <a:spcBef>
                <a:spcPts val="2100"/>
              </a:spcBef>
              <a:spcAft>
                <a:spcPts val="2100"/>
              </a:spcAft>
              <a:buNone/>
            </a:pPr>
            <a:r>
              <a:rPr lang="zh-CN" sz="2000" dirty="0">
                <a:solidFill>
                  <a:schemeClr val="tx1"/>
                </a:solidFill>
                <a:latin typeface="Arial"/>
                <a:ea typeface="Arial"/>
                <a:cs typeface="Arial"/>
                <a:sym typeface="Arial"/>
              </a:rPr>
              <a:t>Data is collected primarily through face-to-face questionnaires, in-depth interviews, and observation logs.</a:t>
            </a:r>
            <a:endParaRPr sz="2000" dirty="0">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zh-CN" sz="3600" b="0" i="0" u="none" strike="noStrike" cap="none">
                <a:solidFill>
                  <a:schemeClr val="dk1"/>
                </a:solidFill>
                <a:latin typeface="Calibri"/>
                <a:ea typeface="Calibri"/>
                <a:cs typeface="Calibri"/>
                <a:sym typeface="Calibri"/>
              </a:rPr>
              <a:t>Research </a:t>
            </a:r>
            <a:r>
              <a:rPr lang="zh-CN" sz="3600"/>
              <a:t>D</a:t>
            </a:r>
            <a:r>
              <a:rPr lang="zh-CN" sz="3600" b="0" i="0" u="none" strike="noStrike" cap="none">
                <a:solidFill>
                  <a:schemeClr val="dk1"/>
                </a:solidFill>
                <a:latin typeface="Calibri"/>
                <a:ea typeface="Calibri"/>
                <a:cs typeface="Calibri"/>
                <a:sym typeface="Calibri"/>
              </a:rPr>
              <a:t>esign： Dat</a:t>
            </a:r>
            <a:r>
              <a:rPr lang="zh-CN" sz="3600"/>
              <a:t>a</a:t>
            </a:r>
            <a:r>
              <a:rPr lang="zh-CN" sz="3600" b="0" i="0" u="none" strike="noStrike" cap="none">
                <a:solidFill>
                  <a:schemeClr val="dk1"/>
                </a:solidFill>
                <a:latin typeface="Calibri"/>
                <a:ea typeface="Calibri"/>
                <a:cs typeface="Calibri"/>
                <a:sym typeface="Calibri"/>
              </a:rPr>
              <a:t> </a:t>
            </a:r>
            <a:r>
              <a:rPr lang="zh-CN" sz="3600"/>
              <a:t>A</a:t>
            </a:r>
            <a:r>
              <a:rPr lang="zh-CN" sz="3600" b="0" i="0" u="none" strike="noStrike" cap="none">
                <a:solidFill>
                  <a:schemeClr val="dk1"/>
                </a:solidFill>
                <a:latin typeface="Calibri"/>
                <a:ea typeface="Calibri"/>
                <a:cs typeface="Calibri"/>
                <a:sym typeface="Calibri"/>
              </a:rPr>
              <a:t>naly</a:t>
            </a:r>
            <a:r>
              <a:rPr lang="zh-CN" sz="3600"/>
              <a:t>sis</a:t>
            </a:r>
            <a:endParaRPr sz="3600" b="0" i="0" u="none" strike="noStrike" cap="none">
              <a:solidFill>
                <a:schemeClr val="dk1"/>
              </a:solidFill>
              <a:latin typeface="Calibri"/>
              <a:ea typeface="Calibri"/>
              <a:cs typeface="Calibri"/>
              <a:sym typeface="Calibri"/>
            </a:endParaRPr>
          </a:p>
        </p:txBody>
      </p:sp>
      <p:sp>
        <p:nvSpPr>
          <p:cNvPr id="144" name="Google Shape;144;p26"/>
          <p:cNvSpPr txBox="1">
            <a:spLocks noGrp="1"/>
          </p:cNvSpPr>
          <p:nvPr>
            <p:ph type="body" idx="1"/>
          </p:nvPr>
        </p:nvSpPr>
        <p:spPr>
          <a:xfrm>
            <a:off x="838200" y="1690700"/>
            <a:ext cx="10515600" cy="4351200"/>
          </a:xfrm>
          <a:prstGeom prst="rect">
            <a:avLst/>
          </a:prstGeom>
          <a:noFill/>
          <a:ln>
            <a:noFill/>
          </a:ln>
        </p:spPr>
        <p:txBody>
          <a:bodyPr spcFirstLastPara="1" wrap="square" lIns="91425" tIns="45700" rIns="91425" bIns="45700" anchor="t" anchorCtr="0">
            <a:noAutofit/>
          </a:bodyPr>
          <a:lstStyle/>
          <a:p>
            <a:pPr marL="228600" marR="0" lvl="0" indent="-177800" algn="l" rtl="0">
              <a:lnSpc>
                <a:spcPct val="150000"/>
              </a:lnSpc>
              <a:spcBef>
                <a:spcPts val="0"/>
              </a:spcBef>
              <a:spcAft>
                <a:spcPts val="0"/>
              </a:spcAft>
              <a:buClr>
                <a:schemeClr val="dk1"/>
              </a:buClr>
              <a:buSzPts val="2000"/>
              <a:buFont typeface="Arial"/>
              <a:buChar char="•"/>
            </a:pPr>
            <a:r>
              <a:rPr lang="zh-CN" sz="2000" b="0" i="0" u="none" strike="noStrike" cap="none" dirty="0">
                <a:solidFill>
                  <a:schemeClr val="dk1"/>
                </a:solidFill>
                <a:latin typeface="Calibri"/>
                <a:ea typeface="Calibri"/>
                <a:cs typeface="Calibri"/>
                <a:sym typeface="Calibri"/>
              </a:rPr>
              <a:t>面对面问卷调查数据收集完成后，由研究者根据受访者的回答进行整理后输入到SPSS进行简单的描述性统计分析后，描述出EMSP的日常信息实践，并对其主要特征进行归纳和总结</a:t>
            </a:r>
            <a:endParaRPr sz="2000" b="0" i="0" u="none" strike="noStrike" cap="none" dirty="0">
              <a:solidFill>
                <a:schemeClr val="dk1"/>
              </a:solidFill>
              <a:latin typeface="Calibri"/>
              <a:ea typeface="Calibri"/>
              <a:cs typeface="Calibri"/>
              <a:sym typeface="Calibri"/>
            </a:endParaRPr>
          </a:p>
          <a:p>
            <a:pPr marL="228600" lvl="0" indent="0" algn="l" rtl="0">
              <a:lnSpc>
                <a:spcPct val="150000"/>
              </a:lnSpc>
              <a:spcBef>
                <a:spcPts val="0"/>
              </a:spcBef>
              <a:spcAft>
                <a:spcPts val="0"/>
              </a:spcAft>
              <a:buNone/>
            </a:pPr>
            <a:r>
              <a:rPr lang="zh-CN" sz="2000" dirty="0">
                <a:solidFill>
                  <a:schemeClr val="tx1"/>
                </a:solidFill>
                <a:latin typeface="Arial"/>
                <a:ea typeface="Arial"/>
                <a:cs typeface="Arial"/>
                <a:sym typeface="Arial"/>
              </a:rPr>
              <a:t>After the face-to-face questionnaire data collection is completed, the researchers input them into SPSS for simple descriptive statistical analysis, describe the daily information practice of EMSP</a:t>
            </a:r>
            <a:endParaRPr sz="2000" dirty="0">
              <a:solidFill>
                <a:schemeClr val="tx1"/>
              </a:solidFill>
            </a:endParaRPr>
          </a:p>
          <a:p>
            <a:pPr marL="228600" marR="0" lvl="0" indent="-177800" algn="l" rtl="0">
              <a:lnSpc>
                <a:spcPct val="150000"/>
              </a:lnSpc>
              <a:spcBef>
                <a:spcPts val="2100"/>
              </a:spcBef>
              <a:spcAft>
                <a:spcPts val="0"/>
              </a:spcAft>
              <a:buClr>
                <a:schemeClr val="dk1"/>
              </a:buClr>
              <a:buSzPts val="2000"/>
              <a:buFont typeface="Arial"/>
              <a:buChar char="•"/>
            </a:pPr>
            <a:r>
              <a:rPr lang="zh-CN" sz="2000" dirty="0"/>
              <a:t>深度访谈和观察日志的数据则采用开放式编码的方式对数据内容进行编码和分析，通过文本反思来不断寻找与研究目标相关的共同主题和问题</a:t>
            </a:r>
            <a:endParaRPr sz="2000" b="0" i="0" u="none" strike="noStrike" cap="none" dirty="0">
              <a:solidFill>
                <a:schemeClr val="dk1"/>
              </a:solidFill>
              <a:latin typeface="Calibri"/>
              <a:ea typeface="Calibri"/>
              <a:cs typeface="Calibri"/>
              <a:sym typeface="Calibri"/>
            </a:endParaRPr>
          </a:p>
          <a:p>
            <a:pPr marL="228600" marR="0" lvl="0" indent="0" algn="l" rtl="0">
              <a:lnSpc>
                <a:spcPct val="150000"/>
              </a:lnSpc>
              <a:spcBef>
                <a:spcPts val="0"/>
              </a:spcBef>
              <a:spcAft>
                <a:spcPts val="0"/>
              </a:spcAft>
              <a:buNone/>
            </a:pPr>
            <a:r>
              <a:rPr lang="zh-CN" sz="2000" dirty="0">
                <a:solidFill>
                  <a:schemeClr val="tx1"/>
                </a:solidFill>
                <a:latin typeface="Arial"/>
                <a:ea typeface="Arial"/>
                <a:cs typeface="Arial"/>
                <a:sym typeface="Arial"/>
              </a:rPr>
              <a:t>The data of in-depth interviews and observation logs use open coding to encode and analyze the data content, and through text reflection to continuously search for common themes and problems related to the research objectives.</a:t>
            </a:r>
            <a:endParaRPr sz="2000" dirty="0">
              <a:solidFill>
                <a:schemeClr val="tx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7"/>
          <p:cNvSpPr txBox="1">
            <a:spLocks noGrp="1"/>
          </p:cNvSpPr>
          <p:nvPr>
            <p:ph type="body" idx="1"/>
          </p:nvPr>
        </p:nvSpPr>
        <p:spPr>
          <a:xfrm>
            <a:off x="6328050" y="337800"/>
            <a:ext cx="5379000" cy="61824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zh-CN" sz="1400">
                <a:latin typeface="Arial"/>
                <a:ea typeface="Arial"/>
                <a:cs typeface="Arial"/>
                <a:sym typeface="Arial"/>
              </a:rPr>
              <a:t>Q：那你有没有主动去跟他学怎么玩？有没有让他教你？</a:t>
            </a:r>
            <a:endParaRPr sz="1400">
              <a:latin typeface="Arial"/>
              <a:ea typeface="Arial"/>
              <a:cs typeface="Arial"/>
              <a:sym typeface="Arial"/>
            </a:endParaRPr>
          </a:p>
          <a:p>
            <a:pPr marL="0" lvl="0" indent="50800" algn="l" rtl="0">
              <a:lnSpc>
                <a:spcPct val="115000"/>
              </a:lnSpc>
              <a:spcBef>
                <a:spcPts val="2100"/>
              </a:spcBef>
              <a:spcAft>
                <a:spcPts val="0"/>
              </a:spcAft>
              <a:buClr>
                <a:schemeClr val="dk1"/>
              </a:buClr>
              <a:buSzPts val="1100"/>
              <a:buFont typeface="Arial"/>
              <a:buNone/>
            </a:pPr>
            <a:r>
              <a:rPr lang="zh-CN" sz="1400">
                <a:latin typeface="Arial"/>
                <a:ea typeface="Arial"/>
                <a:cs typeface="Arial"/>
                <a:sym typeface="Arial"/>
              </a:rPr>
              <a:t>P6：他不教。</a:t>
            </a:r>
            <a:endParaRPr sz="1400">
              <a:latin typeface="Arial"/>
              <a:ea typeface="Arial"/>
              <a:cs typeface="Arial"/>
              <a:sym typeface="Arial"/>
            </a:endParaRPr>
          </a:p>
          <a:p>
            <a:pPr marL="0" lvl="0" indent="50800" algn="l" rtl="0">
              <a:lnSpc>
                <a:spcPct val="115000"/>
              </a:lnSpc>
              <a:spcBef>
                <a:spcPts val="2100"/>
              </a:spcBef>
              <a:spcAft>
                <a:spcPts val="0"/>
              </a:spcAft>
              <a:buClr>
                <a:schemeClr val="dk1"/>
              </a:buClr>
              <a:buSzPts val="1100"/>
              <a:buFont typeface="Arial"/>
              <a:buNone/>
            </a:pPr>
            <a:r>
              <a:rPr lang="zh-CN" sz="1400">
                <a:latin typeface="Arial"/>
                <a:ea typeface="Arial"/>
                <a:cs typeface="Arial"/>
                <a:sym typeface="Arial"/>
              </a:rPr>
              <a:t>Q：你让他教他也不愿意教？</a:t>
            </a:r>
            <a:endParaRPr sz="1400">
              <a:latin typeface="Arial"/>
              <a:ea typeface="Arial"/>
              <a:cs typeface="Arial"/>
              <a:sym typeface="Arial"/>
            </a:endParaRPr>
          </a:p>
          <a:p>
            <a:pPr marL="0" lvl="0" indent="50800" algn="l" rtl="0">
              <a:lnSpc>
                <a:spcPct val="115000"/>
              </a:lnSpc>
              <a:spcBef>
                <a:spcPts val="2100"/>
              </a:spcBef>
              <a:spcAft>
                <a:spcPts val="0"/>
              </a:spcAft>
              <a:buClr>
                <a:schemeClr val="dk1"/>
              </a:buClr>
              <a:buSzPts val="1100"/>
              <a:buFont typeface="Arial"/>
              <a:buNone/>
            </a:pPr>
            <a:r>
              <a:rPr lang="zh-CN" sz="1400">
                <a:latin typeface="Arial"/>
                <a:ea typeface="Arial"/>
                <a:cs typeface="Arial"/>
                <a:sym typeface="Arial"/>
              </a:rPr>
              <a:t>P6：嗯。他很忙，我要忙我的儿子。</a:t>
            </a:r>
            <a:endParaRPr sz="1400">
              <a:latin typeface="Arial"/>
              <a:ea typeface="Arial"/>
              <a:cs typeface="Arial"/>
              <a:sym typeface="Arial"/>
            </a:endParaRPr>
          </a:p>
          <a:p>
            <a:pPr marL="0" lvl="0" indent="50800" algn="l" rtl="0">
              <a:lnSpc>
                <a:spcPct val="115000"/>
              </a:lnSpc>
              <a:spcBef>
                <a:spcPts val="2100"/>
              </a:spcBef>
              <a:spcAft>
                <a:spcPts val="0"/>
              </a:spcAft>
              <a:buClr>
                <a:schemeClr val="dk1"/>
              </a:buClr>
              <a:buSzPts val="1100"/>
              <a:buFont typeface="Arial"/>
              <a:buNone/>
            </a:pPr>
            <a:r>
              <a:rPr lang="zh-CN" sz="1400">
                <a:latin typeface="Arial"/>
                <a:ea typeface="Arial"/>
                <a:cs typeface="Arial"/>
                <a:sym typeface="Arial"/>
              </a:rPr>
              <a:t>Q：那你现在带小孩的过程中，有什么问题你要问谁呢？</a:t>
            </a:r>
            <a:endParaRPr sz="1400">
              <a:latin typeface="Arial"/>
              <a:ea typeface="Arial"/>
              <a:cs typeface="Arial"/>
              <a:sym typeface="Arial"/>
            </a:endParaRPr>
          </a:p>
          <a:p>
            <a:pPr marL="0" lvl="0" indent="50800" algn="l" rtl="0">
              <a:lnSpc>
                <a:spcPct val="115000"/>
              </a:lnSpc>
              <a:spcBef>
                <a:spcPts val="2100"/>
              </a:spcBef>
              <a:spcAft>
                <a:spcPts val="0"/>
              </a:spcAft>
              <a:buClr>
                <a:schemeClr val="dk1"/>
              </a:buClr>
              <a:buSzPts val="1100"/>
              <a:buFont typeface="Arial"/>
              <a:buNone/>
            </a:pPr>
            <a:r>
              <a:rPr lang="zh-CN" sz="1400">
                <a:latin typeface="Arial"/>
                <a:ea typeface="Arial"/>
                <a:cs typeface="Arial"/>
                <a:sym typeface="Arial"/>
              </a:rPr>
              <a:t>P6：小孩有问题问他的妈妈，我的老婆婆。我自己是小娃娃我自己也就会带了。Q：你自己学？靠的是什么呢？自己摸索？</a:t>
            </a:r>
            <a:endParaRPr sz="1400">
              <a:latin typeface="Arial"/>
              <a:ea typeface="Arial"/>
              <a:cs typeface="Arial"/>
              <a:sym typeface="Arial"/>
            </a:endParaRPr>
          </a:p>
          <a:p>
            <a:pPr marL="0" lvl="0" indent="50800" algn="l" rtl="0">
              <a:lnSpc>
                <a:spcPct val="115000"/>
              </a:lnSpc>
              <a:spcBef>
                <a:spcPts val="2100"/>
              </a:spcBef>
              <a:spcAft>
                <a:spcPts val="0"/>
              </a:spcAft>
              <a:buClr>
                <a:schemeClr val="dk1"/>
              </a:buClr>
              <a:buSzPts val="1100"/>
              <a:buFont typeface="Arial"/>
              <a:buNone/>
            </a:pPr>
            <a:r>
              <a:rPr lang="zh-CN" sz="1400">
                <a:latin typeface="Arial"/>
                <a:ea typeface="Arial"/>
                <a:cs typeface="Arial"/>
                <a:sym typeface="Arial"/>
              </a:rPr>
              <a:t>P6：嗯。</a:t>
            </a:r>
            <a:endParaRPr sz="1400">
              <a:latin typeface="Arial"/>
              <a:ea typeface="Arial"/>
              <a:cs typeface="Arial"/>
              <a:sym typeface="Arial"/>
            </a:endParaRPr>
          </a:p>
          <a:p>
            <a:pPr marL="0" lvl="0" indent="50800" algn="l" rtl="0">
              <a:lnSpc>
                <a:spcPct val="115000"/>
              </a:lnSpc>
              <a:spcBef>
                <a:spcPts val="2100"/>
              </a:spcBef>
              <a:spcAft>
                <a:spcPts val="0"/>
              </a:spcAft>
              <a:buClr>
                <a:schemeClr val="dk1"/>
              </a:buClr>
              <a:buSzPts val="1100"/>
              <a:buFont typeface="Arial"/>
              <a:buNone/>
            </a:pPr>
            <a:r>
              <a:rPr lang="zh-CN" sz="1400">
                <a:latin typeface="Arial"/>
                <a:ea typeface="Arial"/>
                <a:cs typeface="Arial"/>
                <a:sym typeface="Arial"/>
              </a:rPr>
              <a:t>Q：自己在带的过程中总结出（经验）？</a:t>
            </a:r>
            <a:endParaRPr sz="1400">
              <a:latin typeface="Arial"/>
              <a:ea typeface="Arial"/>
              <a:cs typeface="Arial"/>
              <a:sym typeface="Arial"/>
            </a:endParaRPr>
          </a:p>
          <a:p>
            <a:pPr marL="0" lvl="0" indent="50800" algn="l" rtl="0">
              <a:lnSpc>
                <a:spcPct val="115000"/>
              </a:lnSpc>
              <a:spcBef>
                <a:spcPts val="2100"/>
              </a:spcBef>
              <a:spcAft>
                <a:spcPts val="0"/>
              </a:spcAft>
              <a:buClr>
                <a:schemeClr val="dk1"/>
              </a:buClr>
              <a:buSzPts val="1100"/>
              <a:buFont typeface="Arial"/>
              <a:buNone/>
            </a:pPr>
            <a:r>
              <a:rPr lang="zh-CN" sz="1400">
                <a:latin typeface="Arial"/>
                <a:ea typeface="Arial"/>
                <a:cs typeface="Arial"/>
                <a:sym typeface="Arial"/>
              </a:rPr>
              <a:t>P6：一般是我自己领。</a:t>
            </a:r>
            <a:endParaRPr sz="1400">
              <a:latin typeface="Arial"/>
              <a:ea typeface="Arial"/>
              <a:cs typeface="Arial"/>
              <a:sym typeface="Arial"/>
            </a:endParaRPr>
          </a:p>
          <a:p>
            <a:pPr marL="0" lvl="0" indent="50800" algn="l" rtl="0">
              <a:lnSpc>
                <a:spcPct val="115000"/>
              </a:lnSpc>
              <a:spcBef>
                <a:spcPts val="2100"/>
              </a:spcBef>
              <a:spcAft>
                <a:spcPts val="0"/>
              </a:spcAft>
              <a:buClr>
                <a:schemeClr val="dk1"/>
              </a:buClr>
              <a:buSzPts val="1100"/>
              <a:buFont typeface="Arial"/>
              <a:buNone/>
            </a:pPr>
            <a:r>
              <a:rPr lang="zh-CN" sz="1400">
                <a:latin typeface="Arial"/>
                <a:ea typeface="Arial"/>
                <a:cs typeface="Arial"/>
                <a:sym typeface="Arial"/>
              </a:rPr>
              <a:t>Q：那你现在就是说不知道在网上可以找很多东西？比如说带小孩的，关于小孩吃东西的？</a:t>
            </a:r>
            <a:endParaRPr sz="1400">
              <a:latin typeface="Arial"/>
              <a:ea typeface="Arial"/>
              <a:cs typeface="Arial"/>
              <a:sym typeface="Arial"/>
            </a:endParaRPr>
          </a:p>
          <a:p>
            <a:pPr marL="0" lvl="0" indent="50800" algn="l" rtl="0">
              <a:lnSpc>
                <a:spcPct val="115000"/>
              </a:lnSpc>
              <a:spcBef>
                <a:spcPts val="2100"/>
              </a:spcBef>
              <a:spcAft>
                <a:spcPts val="0"/>
              </a:spcAft>
              <a:buClr>
                <a:schemeClr val="dk1"/>
              </a:buClr>
              <a:buSzPts val="1100"/>
              <a:buFont typeface="Arial"/>
              <a:buNone/>
            </a:pPr>
            <a:r>
              <a:rPr lang="zh-CN" sz="1400">
                <a:latin typeface="Arial"/>
                <a:ea typeface="Arial"/>
                <a:cs typeface="Arial"/>
                <a:sym typeface="Arial"/>
              </a:rPr>
              <a:t>P6：嗯，我也不想接触那些东西。</a:t>
            </a:r>
            <a:endParaRPr sz="1400">
              <a:latin typeface="Arial"/>
              <a:ea typeface="Arial"/>
              <a:cs typeface="Arial"/>
              <a:sym typeface="Arial"/>
            </a:endParaRPr>
          </a:p>
          <a:p>
            <a:pPr marL="0" lvl="0" indent="50800" algn="l" rtl="0">
              <a:lnSpc>
                <a:spcPct val="115000"/>
              </a:lnSpc>
              <a:spcBef>
                <a:spcPts val="2100"/>
              </a:spcBef>
              <a:spcAft>
                <a:spcPts val="0"/>
              </a:spcAft>
              <a:buClr>
                <a:schemeClr val="dk1"/>
              </a:buClr>
              <a:buSzPts val="1100"/>
              <a:buFont typeface="Arial"/>
              <a:buNone/>
            </a:pPr>
            <a:endParaRPr sz="2000">
              <a:latin typeface="Arial"/>
              <a:ea typeface="Arial"/>
              <a:cs typeface="Arial"/>
              <a:sym typeface="Arial"/>
            </a:endParaRPr>
          </a:p>
          <a:p>
            <a:pPr marL="0" lvl="0" indent="0" algn="l" rtl="0">
              <a:spcBef>
                <a:spcPts val="2100"/>
              </a:spcBef>
              <a:spcAft>
                <a:spcPts val="2100"/>
              </a:spcAft>
              <a:buNone/>
            </a:pPr>
            <a:endParaRPr/>
          </a:p>
        </p:txBody>
      </p:sp>
      <p:sp>
        <p:nvSpPr>
          <p:cNvPr id="150" name="Google Shape;150;p27"/>
          <p:cNvSpPr txBox="1">
            <a:spLocks noGrp="1"/>
          </p:cNvSpPr>
          <p:nvPr>
            <p:ph type="body" idx="1"/>
          </p:nvPr>
        </p:nvSpPr>
        <p:spPr>
          <a:xfrm>
            <a:off x="259800" y="389700"/>
            <a:ext cx="5956800" cy="6078600"/>
          </a:xfrm>
          <a:prstGeom prst="rect">
            <a:avLst/>
          </a:prstGeom>
        </p:spPr>
        <p:txBody>
          <a:bodyPr spcFirstLastPara="1" wrap="square" lIns="91425" tIns="45700" rIns="91425" bIns="45700" anchor="t" anchorCtr="0">
            <a:noAutofit/>
          </a:bodyPr>
          <a:lstStyle/>
          <a:p>
            <a:pPr marL="0" lvl="0" indent="50800" algn="l" rtl="0">
              <a:lnSpc>
                <a:spcPct val="115000"/>
              </a:lnSpc>
              <a:spcBef>
                <a:spcPts val="0"/>
              </a:spcBef>
              <a:spcAft>
                <a:spcPts val="0"/>
              </a:spcAft>
              <a:buClr>
                <a:schemeClr val="dk1"/>
              </a:buClr>
              <a:buSzPts val="1100"/>
              <a:buFont typeface="Arial"/>
              <a:buNone/>
            </a:pPr>
            <a:r>
              <a:rPr lang="zh-CN" sz="1400">
                <a:latin typeface="Arial"/>
                <a:ea typeface="Arial"/>
                <a:cs typeface="Arial"/>
                <a:sym typeface="Arial"/>
              </a:rPr>
              <a:t>Q：因为你几乎每天大概有一半的时间，有三分之一的时间都在这里待着，所以你基本上是跟他们沟通比较多，那你会不会在网上找一些你想要的东西呢？</a:t>
            </a:r>
            <a:endParaRPr sz="1400">
              <a:latin typeface="Arial"/>
              <a:ea typeface="Arial"/>
              <a:cs typeface="Arial"/>
              <a:sym typeface="Arial"/>
            </a:endParaRPr>
          </a:p>
          <a:p>
            <a:pPr marL="0" lvl="0" indent="50800" algn="l" rtl="0">
              <a:lnSpc>
                <a:spcPct val="115000"/>
              </a:lnSpc>
              <a:spcBef>
                <a:spcPts val="2100"/>
              </a:spcBef>
              <a:spcAft>
                <a:spcPts val="0"/>
              </a:spcAft>
              <a:buClr>
                <a:schemeClr val="dk1"/>
              </a:buClr>
              <a:buSzPts val="1100"/>
              <a:buFont typeface="Arial"/>
              <a:buNone/>
            </a:pPr>
            <a:r>
              <a:rPr lang="zh-CN" sz="1400">
                <a:latin typeface="Arial"/>
                <a:ea typeface="Arial"/>
                <a:cs typeface="Arial"/>
                <a:sym typeface="Arial"/>
              </a:rPr>
              <a:t>P6：没有。</a:t>
            </a:r>
            <a:endParaRPr sz="1400">
              <a:latin typeface="Arial"/>
              <a:ea typeface="Arial"/>
              <a:cs typeface="Arial"/>
              <a:sym typeface="Arial"/>
            </a:endParaRPr>
          </a:p>
          <a:p>
            <a:pPr marL="0" lvl="0" indent="50800" algn="l" rtl="0">
              <a:lnSpc>
                <a:spcPct val="115000"/>
              </a:lnSpc>
              <a:spcBef>
                <a:spcPts val="2100"/>
              </a:spcBef>
              <a:spcAft>
                <a:spcPts val="0"/>
              </a:spcAft>
              <a:buClr>
                <a:schemeClr val="dk1"/>
              </a:buClr>
              <a:buSzPts val="1100"/>
              <a:buFont typeface="Arial"/>
              <a:buNone/>
            </a:pPr>
            <a:r>
              <a:rPr lang="zh-CN" sz="1400">
                <a:latin typeface="Arial"/>
                <a:ea typeface="Arial"/>
                <a:cs typeface="Arial"/>
                <a:sym typeface="Arial"/>
              </a:rPr>
              <a:t>Q：你知不知道在网上可以找东西？</a:t>
            </a:r>
            <a:endParaRPr sz="1400">
              <a:latin typeface="Arial"/>
              <a:ea typeface="Arial"/>
              <a:cs typeface="Arial"/>
              <a:sym typeface="Arial"/>
            </a:endParaRPr>
          </a:p>
          <a:p>
            <a:pPr marL="0" lvl="0" indent="50800" algn="l" rtl="0">
              <a:lnSpc>
                <a:spcPct val="115000"/>
              </a:lnSpc>
              <a:spcBef>
                <a:spcPts val="2100"/>
              </a:spcBef>
              <a:spcAft>
                <a:spcPts val="0"/>
              </a:spcAft>
              <a:buClr>
                <a:schemeClr val="dk1"/>
              </a:buClr>
              <a:buSzPts val="1100"/>
              <a:buFont typeface="Arial"/>
              <a:buNone/>
            </a:pPr>
            <a:r>
              <a:rPr lang="zh-CN" sz="1400">
                <a:latin typeface="Arial"/>
                <a:ea typeface="Arial"/>
                <a:cs typeface="Arial"/>
                <a:sym typeface="Arial"/>
              </a:rPr>
              <a:t>P6：不知道。</a:t>
            </a:r>
            <a:endParaRPr sz="1400">
              <a:latin typeface="Arial"/>
              <a:ea typeface="Arial"/>
              <a:cs typeface="Arial"/>
              <a:sym typeface="Arial"/>
            </a:endParaRPr>
          </a:p>
          <a:p>
            <a:pPr marL="0" lvl="0" indent="50800" algn="l" rtl="0">
              <a:lnSpc>
                <a:spcPct val="115000"/>
              </a:lnSpc>
              <a:spcBef>
                <a:spcPts val="2100"/>
              </a:spcBef>
              <a:spcAft>
                <a:spcPts val="0"/>
              </a:spcAft>
              <a:buClr>
                <a:schemeClr val="dk1"/>
              </a:buClr>
              <a:buSzPts val="1100"/>
              <a:buFont typeface="Arial"/>
              <a:buNone/>
            </a:pPr>
            <a:r>
              <a:rPr lang="zh-CN" sz="1400">
                <a:latin typeface="Arial"/>
                <a:ea typeface="Arial"/>
                <a:cs typeface="Arial"/>
                <a:sym typeface="Arial"/>
              </a:rPr>
              <a:t>Q：有没有看过别人在网上找过呢？</a:t>
            </a:r>
            <a:endParaRPr sz="1400">
              <a:latin typeface="Arial"/>
              <a:ea typeface="Arial"/>
              <a:cs typeface="Arial"/>
              <a:sym typeface="Arial"/>
            </a:endParaRPr>
          </a:p>
          <a:p>
            <a:pPr marL="0" lvl="0" indent="50800" algn="l" rtl="0">
              <a:lnSpc>
                <a:spcPct val="115000"/>
              </a:lnSpc>
              <a:spcBef>
                <a:spcPts val="2100"/>
              </a:spcBef>
              <a:spcAft>
                <a:spcPts val="0"/>
              </a:spcAft>
              <a:buClr>
                <a:schemeClr val="dk1"/>
              </a:buClr>
              <a:buSzPts val="1100"/>
              <a:buFont typeface="Arial"/>
              <a:buNone/>
            </a:pPr>
            <a:r>
              <a:rPr lang="zh-CN" sz="1400">
                <a:latin typeface="Arial"/>
                <a:ea typeface="Arial"/>
                <a:cs typeface="Arial"/>
                <a:sym typeface="Arial"/>
              </a:rPr>
              <a:t>P6：我没有出去过，一天晚上也没有出去过。</a:t>
            </a:r>
            <a:endParaRPr sz="1400">
              <a:latin typeface="Arial"/>
              <a:ea typeface="Arial"/>
              <a:cs typeface="Arial"/>
              <a:sym typeface="Arial"/>
            </a:endParaRPr>
          </a:p>
          <a:p>
            <a:pPr marL="0" lvl="0" indent="50800" algn="l" rtl="0">
              <a:lnSpc>
                <a:spcPct val="115000"/>
              </a:lnSpc>
              <a:spcBef>
                <a:spcPts val="2100"/>
              </a:spcBef>
              <a:spcAft>
                <a:spcPts val="0"/>
              </a:spcAft>
              <a:buClr>
                <a:schemeClr val="dk1"/>
              </a:buClr>
              <a:buSzPts val="1100"/>
              <a:buFont typeface="Arial"/>
              <a:buNone/>
            </a:pPr>
            <a:r>
              <a:rPr lang="zh-CN" sz="1400">
                <a:latin typeface="Arial"/>
                <a:ea typeface="Arial"/>
                <a:cs typeface="Arial"/>
                <a:sym typeface="Arial"/>
              </a:rPr>
              <a:t>Q：是不是因为你不会打字，你会不会打字？</a:t>
            </a:r>
            <a:endParaRPr sz="1400">
              <a:latin typeface="Arial"/>
              <a:ea typeface="Arial"/>
              <a:cs typeface="Arial"/>
              <a:sym typeface="Arial"/>
            </a:endParaRPr>
          </a:p>
          <a:p>
            <a:pPr marL="0" lvl="0" indent="50800" algn="l" rtl="0">
              <a:lnSpc>
                <a:spcPct val="115000"/>
              </a:lnSpc>
              <a:spcBef>
                <a:spcPts val="2100"/>
              </a:spcBef>
              <a:spcAft>
                <a:spcPts val="0"/>
              </a:spcAft>
              <a:buClr>
                <a:schemeClr val="dk1"/>
              </a:buClr>
              <a:buSzPts val="1100"/>
              <a:buFont typeface="Arial"/>
              <a:buNone/>
            </a:pPr>
            <a:r>
              <a:rPr lang="zh-CN" sz="1400">
                <a:latin typeface="Arial"/>
                <a:ea typeface="Arial"/>
                <a:cs typeface="Arial"/>
                <a:sym typeface="Arial"/>
              </a:rPr>
              <a:t>P6：不会打字。你在干嘛啊，这些倒是会打的，有些字会看一点点。</a:t>
            </a:r>
            <a:endParaRPr sz="1400">
              <a:latin typeface="Arial"/>
              <a:ea typeface="Arial"/>
              <a:cs typeface="Arial"/>
              <a:sym typeface="Arial"/>
            </a:endParaRPr>
          </a:p>
          <a:p>
            <a:pPr marL="0" lvl="0" indent="50800" algn="l" rtl="0">
              <a:lnSpc>
                <a:spcPct val="115000"/>
              </a:lnSpc>
              <a:spcBef>
                <a:spcPts val="2100"/>
              </a:spcBef>
              <a:spcAft>
                <a:spcPts val="0"/>
              </a:spcAft>
              <a:buClr>
                <a:schemeClr val="dk1"/>
              </a:buClr>
              <a:buSzPts val="1100"/>
              <a:buFont typeface="Arial"/>
              <a:buNone/>
            </a:pPr>
            <a:r>
              <a:rPr lang="zh-CN" sz="1400">
                <a:latin typeface="Arial"/>
                <a:ea typeface="Arial"/>
                <a:cs typeface="Arial"/>
                <a:sym typeface="Arial"/>
              </a:rPr>
              <a:t>Q：你老公识不识字？</a:t>
            </a:r>
            <a:endParaRPr sz="1400">
              <a:latin typeface="Arial"/>
              <a:ea typeface="Arial"/>
              <a:cs typeface="Arial"/>
              <a:sym typeface="Arial"/>
            </a:endParaRPr>
          </a:p>
          <a:p>
            <a:pPr marL="0" lvl="0" indent="50800" algn="l" rtl="0">
              <a:lnSpc>
                <a:spcPct val="115000"/>
              </a:lnSpc>
              <a:spcBef>
                <a:spcPts val="2100"/>
              </a:spcBef>
              <a:spcAft>
                <a:spcPts val="0"/>
              </a:spcAft>
              <a:buClr>
                <a:schemeClr val="dk1"/>
              </a:buClr>
              <a:buSzPts val="1100"/>
              <a:buFont typeface="Arial"/>
              <a:buNone/>
            </a:pPr>
            <a:r>
              <a:rPr lang="zh-CN" sz="1400">
                <a:latin typeface="Arial"/>
                <a:ea typeface="Arial"/>
                <a:cs typeface="Arial"/>
                <a:sym typeface="Arial"/>
              </a:rPr>
              <a:t>P6：会啊，他高中。</a:t>
            </a:r>
            <a:endParaRPr sz="1400">
              <a:latin typeface="Arial"/>
              <a:ea typeface="Arial"/>
              <a:cs typeface="Arial"/>
              <a:sym typeface="Arial"/>
            </a:endParaRPr>
          </a:p>
          <a:p>
            <a:pPr marL="0" lvl="0" indent="50800" algn="l" rtl="0">
              <a:lnSpc>
                <a:spcPct val="115000"/>
              </a:lnSpc>
              <a:spcBef>
                <a:spcPts val="2100"/>
              </a:spcBef>
              <a:spcAft>
                <a:spcPts val="0"/>
              </a:spcAft>
              <a:buNone/>
            </a:pPr>
            <a:r>
              <a:rPr lang="zh-CN" sz="1400">
                <a:latin typeface="Arial"/>
                <a:ea typeface="Arial"/>
                <a:cs typeface="Arial"/>
                <a:sym typeface="Arial"/>
              </a:rPr>
              <a:t>Q：他有没有教你平时？</a:t>
            </a:r>
            <a:endParaRPr sz="1400">
              <a:latin typeface="Arial"/>
              <a:ea typeface="Arial"/>
              <a:cs typeface="Arial"/>
              <a:sym typeface="Arial"/>
            </a:endParaRPr>
          </a:p>
          <a:p>
            <a:pPr marL="0" lvl="0" indent="0" algn="l" rtl="0">
              <a:lnSpc>
                <a:spcPct val="115000"/>
              </a:lnSpc>
              <a:spcBef>
                <a:spcPts val="2100"/>
              </a:spcBef>
              <a:spcAft>
                <a:spcPts val="2100"/>
              </a:spcAft>
              <a:buClr>
                <a:schemeClr val="dk1"/>
              </a:buClr>
              <a:buSzPts val="1100"/>
              <a:buFont typeface="Arial"/>
              <a:buNone/>
            </a:pPr>
            <a:r>
              <a:rPr lang="zh-CN" sz="1400">
                <a:latin typeface="Arial"/>
                <a:ea typeface="Arial"/>
                <a:cs typeface="Arial"/>
                <a:sym typeface="Arial"/>
              </a:rPr>
              <a:t>P6：没有。</a:t>
            </a:r>
            <a:endParaRPr sz="1400">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3" name="图片 2">
            <a:extLst>
              <a:ext uri="{FF2B5EF4-FFF2-40B4-BE49-F238E27FC236}">
                <a16:creationId xmlns:a16="http://schemas.microsoft.com/office/drawing/2014/main" id="{BFF5B747-FC19-4F8E-B443-BD54B29F2513}"/>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zh-CN" sz="3600" b="0" i="0" u="none" strike="noStrike" cap="none">
                <a:solidFill>
                  <a:schemeClr val="dk1"/>
                </a:solidFill>
                <a:latin typeface="Calibri"/>
                <a:ea typeface="Calibri"/>
                <a:cs typeface="Calibri"/>
                <a:sym typeface="Calibri"/>
              </a:rPr>
              <a:t>Background: Marginalized population</a:t>
            </a:r>
            <a:endParaRPr sz="3600" b="0" i="0" u="none" strike="noStrike" cap="none">
              <a:solidFill>
                <a:schemeClr val="dk1"/>
              </a:solidFill>
              <a:latin typeface="Calibri"/>
              <a:ea typeface="Calibri"/>
              <a:cs typeface="Calibri"/>
              <a:sym typeface="Calibri"/>
            </a:endParaRPr>
          </a:p>
        </p:txBody>
      </p:sp>
      <p:sp>
        <p:nvSpPr>
          <p:cNvPr id="76" name="Google Shape;76;p15"/>
          <p:cNvSpPr txBox="1">
            <a:spLocks noGrp="1"/>
          </p:cNvSpPr>
          <p:nvPr>
            <p:ph type="body" idx="1"/>
          </p:nvPr>
        </p:nvSpPr>
        <p:spPr>
          <a:xfrm>
            <a:off x="838200" y="1690699"/>
            <a:ext cx="10515600" cy="4956285"/>
          </a:xfrm>
          <a:prstGeom prst="rect">
            <a:avLst/>
          </a:prstGeom>
          <a:noFill/>
          <a:ln>
            <a:noFill/>
          </a:ln>
        </p:spPr>
        <p:txBody>
          <a:bodyPr spcFirstLastPara="1" wrap="square" lIns="91425" tIns="45700" rIns="91425" bIns="45700" anchor="t" anchorCtr="0">
            <a:noAutofit/>
          </a:bodyPr>
          <a:lstStyle/>
          <a:p>
            <a:pPr marL="228600" marR="0" lvl="0" indent="-177800" algn="l" rtl="0">
              <a:lnSpc>
                <a:spcPct val="140000"/>
              </a:lnSpc>
              <a:spcBef>
                <a:spcPts val="0"/>
              </a:spcBef>
              <a:spcAft>
                <a:spcPts val="0"/>
              </a:spcAft>
              <a:buClr>
                <a:schemeClr val="dk1"/>
              </a:buClr>
              <a:buSzPts val="2000"/>
              <a:buChar char="•"/>
            </a:pPr>
            <a:r>
              <a:rPr lang="zh-CN" sz="2000" i="0" u="none" strike="noStrike" cap="none" dirty="0">
                <a:solidFill>
                  <a:schemeClr val="dk1"/>
                </a:solidFill>
                <a:latin typeface="Arial"/>
                <a:ea typeface="Arial"/>
                <a:cs typeface="Arial"/>
                <a:sym typeface="Arial"/>
              </a:rPr>
              <a:t>信息技术在促进弱势群体及边缘社群的社会融合过程中发挥了不可替代的作用，尤其是在促进其融入信息社会的过程中，越来越多的研究者发现，有效的信息搜寻、传播和利用能够积极地促进弱势群体和边缘社群的社会融合与自身发展</a:t>
            </a:r>
            <a:endParaRPr sz="2000" i="0" u="none" strike="noStrike" cap="none" dirty="0">
              <a:solidFill>
                <a:schemeClr val="dk1"/>
              </a:solidFill>
              <a:latin typeface="Arial"/>
              <a:ea typeface="Arial"/>
              <a:cs typeface="Arial"/>
              <a:sym typeface="Arial"/>
            </a:endParaRPr>
          </a:p>
          <a:p>
            <a:pPr marL="228600" marR="0" lvl="0" indent="-177800" algn="l" rtl="0">
              <a:lnSpc>
                <a:spcPct val="140000"/>
              </a:lnSpc>
              <a:spcBef>
                <a:spcPts val="1000"/>
              </a:spcBef>
              <a:spcAft>
                <a:spcPts val="0"/>
              </a:spcAft>
              <a:buClr>
                <a:schemeClr val="dk1"/>
              </a:buClr>
              <a:buSzPts val="2000"/>
              <a:buChar char="•"/>
            </a:pPr>
            <a:r>
              <a:rPr lang="zh-CN" sz="2000" i="0" u="none" strike="noStrike" cap="none" dirty="0">
                <a:solidFill>
                  <a:schemeClr val="dk1"/>
                </a:solidFill>
                <a:latin typeface="Arial"/>
                <a:ea typeface="Arial"/>
                <a:cs typeface="Arial"/>
                <a:sym typeface="Arial"/>
              </a:rPr>
              <a:t>研究者同时也认为，一些社会经济文化处于弱势地位和边缘区域的群体（例如农民、移民、难民、少数民族、无家可归的流浪者等），在融入信息社会的过程中会面临较大的困境</a:t>
            </a:r>
            <a:endParaRPr sz="2000" i="0" u="none" strike="noStrike" cap="none" dirty="0">
              <a:solidFill>
                <a:schemeClr val="dk1"/>
              </a:solidFill>
              <a:latin typeface="Arial"/>
              <a:ea typeface="Arial"/>
              <a:cs typeface="Arial"/>
              <a:sym typeface="Arial"/>
            </a:endParaRPr>
          </a:p>
          <a:p>
            <a:pPr marL="228600" lvl="0" indent="-177800" algn="l" rtl="0">
              <a:lnSpc>
                <a:spcPct val="150000"/>
              </a:lnSpc>
              <a:spcBef>
                <a:spcPts val="2100"/>
              </a:spcBef>
              <a:spcAft>
                <a:spcPts val="0"/>
              </a:spcAft>
              <a:buSzPts val="2000"/>
              <a:buChar char="•"/>
            </a:pPr>
            <a:r>
              <a:rPr lang="zh-CN" sz="2000" dirty="0">
                <a:latin typeface="Arial"/>
                <a:ea typeface="Arial"/>
                <a:cs typeface="Arial"/>
                <a:sym typeface="Arial"/>
              </a:rPr>
              <a:t>Marginalized populations such as rural indigenous residents, immigrants, homeless people, and other racial minorities may face difficulties utilizing digital technologies in modern societies.  </a:t>
            </a:r>
            <a:endParaRPr sz="2000" dirty="0">
              <a:latin typeface="Arial"/>
              <a:ea typeface="Arial"/>
              <a:cs typeface="Arial"/>
              <a:sym typeface="Arial"/>
            </a:endParaRPr>
          </a:p>
          <a:p>
            <a:pPr marL="228600" lvl="0" indent="-177800" algn="l" rtl="0">
              <a:lnSpc>
                <a:spcPct val="150000"/>
              </a:lnSpc>
              <a:spcBef>
                <a:spcPts val="0"/>
              </a:spcBef>
              <a:spcAft>
                <a:spcPts val="0"/>
              </a:spcAft>
              <a:buSzPts val="2000"/>
              <a:buChar char="•"/>
            </a:pPr>
            <a:r>
              <a:rPr lang="zh-CN" sz="2000" dirty="0">
                <a:latin typeface="Arial"/>
                <a:ea typeface="Arial"/>
                <a:cs typeface="Arial"/>
                <a:sym typeface="Arial"/>
              </a:rPr>
              <a:t>Understanding the intersection between digital information worlds and ethnic minority communities is critical to regional development and cultural preservation effort</a:t>
            </a:r>
            <a:endParaRPr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9"/>
          <p:cNvSpPr txBox="1">
            <a:spLocks noGrp="1"/>
          </p:cNvSpPr>
          <p:nvPr>
            <p:ph type="title"/>
          </p:nvPr>
        </p:nvSpPr>
        <p:spPr>
          <a:xfrm>
            <a:off x="838200" y="105325"/>
            <a:ext cx="10515600" cy="916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zh-CN" sz="3600"/>
              <a:t>Influence of Information Practice of Ethnic Minorities</a:t>
            </a:r>
            <a:endParaRPr sz="3600"/>
          </a:p>
        </p:txBody>
      </p:sp>
      <p:graphicFrame>
        <p:nvGraphicFramePr>
          <p:cNvPr id="161" name="Google Shape;161;p29"/>
          <p:cNvGraphicFramePr/>
          <p:nvPr>
            <p:extLst>
              <p:ext uri="{D42A27DB-BD31-4B8C-83A1-F6EECF244321}">
                <p14:modId xmlns:p14="http://schemas.microsoft.com/office/powerpoint/2010/main" val="2941597163"/>
              </p:ext>
            </p:extLst>
          </p:nvPr>
        </p:nvGraphicFramePr>
        <p:xfrm>
          <a:off x="345888" y="1255575"/>
          <a:ext cx="11500200" cy="4989797"/>
        </p:xfrm>
        <a:graphic>
          <a:graphicData uri="http://schemas.openxmlformats.org/drawingml/2006/table">
            <a:tbl>
              <a:tblPr>
                <a:noFill/>
                <a:tableStyleId>{481AAD00-2E77-42C5-AFF4-1319954353B6}</a:tableStyleId>
              </a:tblPr>
              <a:tblGrid>
                <a:gridCol w="2131050">
                  <a:extLst>
                    <a:ext uri="{9D8B030D-6E8A-4147-A177-3AD203B41FA5}">
                      <a16:colId xmlns:a16="http://schemas.microsoft.com/office/drawing/2014/main" val="20000"/>
                    </a:ext>
                  </a:extLst>
                </a:gridCol>
                <a:gridCol w="1646825">
                  <a:extLst>
                    <a:ext uri="{9D8B030D-6E8A-4147-A177-3AD203B41FA5}">
                      <a16:colId xmlns:a16="http://schemas.microsoft.com/office/drawing/2014/main" val="20001"/>
                    </a:ext>
                  </a:extLst>
                </a:gridCol>
                <a:gridCol w="1221775">
                  <a:extLst>
                    <a:ext uri="{9D8B030D-6E8A-4147-A177-3AD203B41FA5}">
                      <a16:colId xmlns:a16="http://schemas.microsoft.com/office/drawing/2014/main" val="20002"/>
                    </a:ext>
                  </a:extLst>
                </a:gridCol>
                <a:gridCol w="1662150">
                  <a:extLst>
                    <a:ext uri="{9D8B030D-6E8A-4147-A177-3AD203B41FA5}">
                      <a16:colId xmlns:a16="http://schemas.microsoft.com/office/drawing/2014/main" val="20003"/>
                    </a:ext>
                  </a:extLst>
                </a:gridCol>
                <a:gridCol w="1633350">
                  <a:extLst>
                    <a:ext uri="{9D8B030D-6E8A-4147-A177-3AD203B41FA5}">
                      <a16:colId xmlns:a16="http://schemas.microsoft.com/office/drawing/2014/main" val="20004"/>
                    </a:ext>
                  </a:extLst>
                </a:gridCol>
                <a:gridCol w="1792425">
                  <a:extLst>
                    <a:ext uri="{9D8B030D-6E8A-4147-A177-3AD203B41FA5}">
                      <a16:colId xmlns:a16="http://schemas.microsoft.com/office/drawing/2014/main" val="20005"/>
                    </a:ext>
                  </a:extLst>
                </a:gridCol>
                <a:gridCol w="1412625">
                  <a:extLst>
                    <a:ext uri="{9D8B030D-6E8A-4147-A177-3AD203B41FA5}">
                      <a16:colId xmlns:a16="http://schemas.microsoft.com/office/drawing/2014/main" val="20006"/>
                    </a:ext>
                  </a:extLst>
                </a:gridCol>
              </a:tblGrid>
              <a:tr h="632175">
                <a:tc rowSpan="2">
                  <a:txBody>
                    <a:bodyPr/>
                    <a:lstStyle/>
                    <a:p>
                      <a:pPr marL="0" lvl="0" indent="0" algn="l" rtl="0">
                        <a:lnSpc>
                          <a:spcPct val="150000"/>
                        </a:lnSpc>
                        <a:spcBef>
                          <a:spcPts val="0"/>
                        </a:spcBef>
                        <a:spcAft>
                          <a:spcPts val="0"/>
                        </a:spcAft>
                        <a:buNone/>
                      </a:pPr>
                      <a:endParaRPr sz="2200"/>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gridSpan="2">
                  <a:txBody>
                    <a:bodyPr/>
                    <a:lstStyle/>
                    <a:p>
                      <a:pPr marL="0" lvl="0" indent="0" algn="l" rtl="0">
                        <a:lnSpc>
                          <a:spcPct val="150000"/>
                        </a:lnSpc>
                        <a:spcBef>
                          <a:spcPts val="0"/>
                        </a:spcBef>
                        <a:spcAft>
                          <a:spcPts val="0"/>
                        </a:spcAft>
                        <a:buNone/>
                      </a:pPr>
                      <a:r>
                        <a:rPr lang="zh-CN" sz="2200" dirty="0"/>
                        <a:t>Information </a:t>
                      </a:r>
                      <a:r>
                        <a:rPr lang="en-US" altLang="zh-CN" sz="2200" dirty="0"/>
                        <a:t>N</a:t>
                      </a:r>
                      <a:r>
                        <a:rPr lang="zh-CN" sz="2200" dirty="0"/>
                        <a:t>eeds</a:t>
                      </a:r>
                      <a:endParaRPr sz="2200" dirty="0"/>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hMerge="1">
                  <a:txBody>
                    <a:bodyPr/>
                    <a:lstStyle/>
                    <a:p>
                      <a:endParaRPr lang="en-US"/>
                    </a:p>
                  </a:txBody>
                  <a:tcPr/>
                </a:tc>
                <a:tc gridSpan="2">
                  <a:txBody>
                    <a:bodyPr/>
                    <a:lstStyle/>
                    <a:p>
                      <a:pPr marL="0" lvl="0" indent="0" algn="l" rtl="0">
                        <a:lnSpc>
                          <a:spcPct val="150000"/>
                        </a:lnSpc>
                        <a:spcBef>
                          <a:spcPts val="0"/>
                        </a:spcBef>
                        <a:spcAft>
                          <a:spcPts val="0"/>
                        </a:spcAft>
                        <a:buNone/>
                      </a:pPr>
                      <a:r>
                        <a:rPr lang="zh-CN" sz="2200" dirty="0"/>
                        <a:t>Information </a:t>
                      </a:r>
                      <a:r>
                        <a:rPr lang="en-US" altLang="zh-CN" sz="2200" dirty="0"/>
                        <a:t>U</a:t>
                      </a:r>
                      <a:r>
                        <a:rPr lang="zh-CN" sz="2200" dirty="0"/>
                        <a:t>se</a:t>
                      </a:r>
                      <a:endParaRPr sz="2200" dirty="0"/>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hMerge="1">
                  <a:txBody>
                    <a:bodyPr/>
                    <a:lstStyle/>
                    <a:p>
                      <a:endParaRPr lang="en-US"/>
                    </a:p>
                  </a:txBody>
                  <a:tcPr/>
                </a:tc>
                <a:tc gridSpan="2">
                  <a:txBody>
                    <a:bodyPr/>
                    <a:lstStyle/>
                    <a:p>
                      <a:pPr marL="0" lvl="0" indent="0" algn="l" rtl="0">
                        <a:lnSpc>
                          <a:spcPct val="150000"/>
                        </a:lnSpc>
                        <a:spcBef>
                          <a:spcPts val="0"/>
                        </a:spcBef>
                        <a:spcAft>
                          <a:spcPts val="0"/>
                        </a:spcAft>
                        <a:buNone/>
                      </a:pPr>
                      <a:r>
                        <a:rPr lang="zh-CN" sz="2200" dirty="0"/>
                        <a:t>Information </a:t>
                      </a:r>
                      <a:r>
                        <a:rPr lang="en-US" altLang="zh-CN" sz="2200" dirty="0"/>
                        <a:t>S</a:t>
                      </a:r>
                      <a:r>
                        <a:rPr lang="zh-CN" sz="2200" dirty="0"/>
                        <a:t>har</a:t>
                      </a:r>
                      <a:r>
                        <a:rPr lang="en-US" altLang="zh-CN" sz="2200" dirty="0" err="1"/>
                        <a:t>ing</a:t>
                      </a:r>
                      <a:endParaRPr sz="2200" dirty="0"/>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978050">
                <a:tc vMerge="1">
                  <a:txBody>
                    <a:bodyPr/>
                    <a:lstStyle/>
                    <a:p>
                      <a:endParaRPr lang="en-US"/>
                    </a:p>
                  </a:txBody>
                  <a:tcPr/>
                </a:tc>
                <a:tc>
                  <a:txBody>
                    <a:bodyPr/>
                    <a:lstStyle/>
                    <a:p>
                      <a:pPr marL="0" lvl="0" indent="0" algn="l" rtl="0">
                        <a:lnSpc>
                          <a:spcPct val="150000"/>
                        </a:lnSpc>
                        <a:spcBef>
                          <a:spcPts val="0"/>
                        </a:spcBef>
                        <a:spcAft>
                          <a:spcPts val="0"/>
                        </a:spcAft>
                        <a:buNone/>
                      </a:pPr>
                      <a:r>
                        <a:rPr lang="zh-CN" sz="2200">
                          <a:solidFill>
                            <a:schemeClr val="dk1"/>
                          </a:solidFill>
                        </a:rPr>
                        <a:t>Willingness</a:t>
                      </a:r>
                      <a:endParaRPr sz="2200"/>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lvl="0" indent="0" algn="l" rtl="0">
                        <a:lnSpc>
                          <a:spcPct val="150000"/>
                        </a:lnSpc>
                        <a:spcBef>
                          <a:spcPts val="0"/>
                        </a:spcBef>
                        <a:spcAft>
                          <a:spcPts val="0"/>
                        </a:spcAft>
                        <a:buNone/>
                      </a:pPr>
                      <a:r>
                        <a:rPr lang="zh-CN" sz="2200">
                          <a:solidFill>
                            <a:schemeClr val="dk1"/>
                          </a:solidFill>
                        </a:rPr>
                        <a:t>content</a:t>
                      </a:r>
                      <a:endParaRPr sz="2200"/>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lvl="0" indent="0" algn="l" rtl="0">
                        <a:lnSpc>
                          <a:spcPct val="150000"/>
                        </a:lnSpc>
                        <a:spcBef>
                          <a:spcPts val="0"/>
                        </a:spcBef>
                        <a:spcAft>
                          <a:spcPts val="0"/>
                        </a:spcAft>
                        <a:buNone/>
                      </a:pPr>
                      <a:r>
                        <a:rPr lang="zh-CN" sz="2200" dirty="0">
                          <a:solidFill>
                            <a:schemeClr val="tx1"/>
                          </a:solidFill>
                        </a:rPr>
                        <a:t>Absorb </a:t>
                      </a:r>
                      <a:endParaRPr sz="2200" dirty="0">
                        <a:solidFill>
                          <a:schemeClr val="tx1"/>
                        </a:solidFill>
                      </a:endParaRPr>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lvl="0" indent="0" algn="l" rtl="0">
                        <a:lnSpc>
                          <a:spcPct val="150000"/>
                        </a:lnSpc>
                        <a:spcBef>
                          <a:spcPts val="0"/>
                        </a:spcBef>
                        <a:spcAft>
                          <a:spcPts val="0"/>
                        </a:spcAft>
                        <a:buNone/>
                      </a:pPr>
                      <a:r>
                        <a:rPr lang="zh-CN" sz="2200" dirty="0">
                          <a:solidFill>
                            <a:schemeClr val="tx1"/>
                          </a:solidFill>
                        </a:rPr>
                        <a:t>Application </a:t>
                      </a:r>
                      <a:endParaRPr sz="2200" dirty="0">
                        <a:solidFill>
                          <a:schemeClr val="tx1"/>
                        </a:solidFill>
                      </a:endParaRPr>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lvl="0" indent="0" algn="l" rtl="0">
                        <a:lnSpc>
                          <a:spcPct val="150000"/>
                        </a:lnSpc>
                        <a:spcBef>
                          <a:spcPts val="0"/>
                        </a:spcBef>
                        <a:spcAft>
                          <a:spcPts val="0"/>
                        </a:spcAft>
                        <a:buNone/>
                      </a:pPr>
                      <a:r>
                        <a:rPr lang="zh-CN" sz="2200" dirty="0">
                          <a:solidFill>
                            <a:schemeClr val="tx1"/>
                          </a:solidFill>
                        </a:rPr>
                        <a:t>Crossing </a:t>
                      </a:r>
                      <a:endParaRPr sz="2200" dirty="0">
                        <a:solidFill>
                          <a:schemeClr val="tx1"/>
                        </a:solidFill>
                      </a:endParaRPr>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lvl="0" indent="0" algn="l" rtl="0">
                        <a:lnSpc>
                          <a:spcPct val="150000"/>
                        </a:lnSpc>
                        <a:spcBef>
                          <a:spcPts val="0"/>
                        </a:spcBef>
                        <a:spcAft>
                          <a:spcPts val="0"/>
                        </a:spcAft>
                        <a:buNone/>
                      </a:pPr>
                      <a:r>
                        <a:rPr lang="zh-CN" sz="2200" dirty="0">
                          <a:solidFill>
                            <a:schemeClr val="tx1"/>
                          </a:solidFill>
                        </a:rPr>
                        <a:t>Blocking </a:t>
                      </a:r>
                      <a:endParaRPr sz="2200" dirty="0">
                        <a:solidFill>
                          <a:schemeClr val="tx1"/>
                        </a:solidFill>
                      </a:endParaRPr>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083750">
                <a:tc>
                  <a:txBody>
                    <a:bodyPr/>
                    <a:lstStyle/>
                    <a:p>
                      <a:pPr marL="0" lvl="0" indent="0" algn="l" rtl="0">
                        <a:lnSpc>
                          <a:spcPct val="150000"/>
                        </a:lnSpc>
                        <a:spcBef>
                          <a:spcPts val="0"/>
                        </a:spcBef>
                        <a:spcAft>
                          <a:spcPts val="0"/>
                        </a:spcAft>
                        <a:buClr>
                          <a:schemeClr val="dk1"/>
                        </a:buClr>
                        <a:buSzPts val="1100"/>
                        <a:buFont typeface="Arial"/>
                        <a:buNone/>
                      </a:pPr>
                      <a:r>
                        <a:rPr lang="zh-CN" sz="2200">
                          <a:solidFill>
                            <a:schemeClr val="dk1"/>
                          </a:solidFill>
                        </a:rPr>
                        <a:t>“Insiders” Worldview</a:t>
                      </a:r>
                      <a:endParaRPr sz="2200"/>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lvl="0" indent="0" algn="l" rtl="0">
                        <a:lnSpc>
                          <a:spcPct val="150000"/>
                        </a:lnSpc>
                        <a:spcBef>
                          <a:spcPts val="0"/>
                        </a:spcBef>
                        <a:spcAft>
                          <a:spcPts val="0"/>
                        </a:spcAft>
                        <a:buNone/>
                      </a:pPr>
                      <a:endParaRPr sz="2200"/>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lvl="0" indent="0" algn="l" rtl="0">
                        <a:lnSpc>
                          <a:spcPct val="150000"/>
                        </a:lnSpc>
                        <a:spcBef>
                          <a:spcPts val="0"/>
                        </a:spcBef>
                        <a:spcAft>
                          <a:spcPts val="0"/>
                        </a:spcAft>
                        <a:buNone/>
                      </a:pPr>
                      <a:r>
                        <a:rPr lang="zh-CN" sz="2200" dirty="0"/>
                        <a:t> </a:t>
                      </a:r>
                      <a:endParaRPr sz="2200" dirty="0"/>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lvl="0" indent="0" algn="l" rtl="0">
                        <a:lnSpc>
                          <a:spcPct val="150000"/>
                        </a:lnSpc>
                        <a:spcBef>
                          <a:spcPts val="0"/>
                        </a:spcBef>
                        <a:spcAft>
                          <a:spcPts val="0"/>
                        </a:spcAft>
                        <a:buNone/>
                      </a:pPr>
                      <a:r>
                        <a:rPr lang="zh-CN" sz="2200" dirty="0"/>
                        <a:t> </a:t>
                      </a:r>
                      <a:endParaRPr sz="2200" dirty="0"/>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lvl="0" indent="0" algn="l" rtl="0">
                        <a:lnSpc>
                          <a:spcPct val="150000"/>
                        </a:lnSpc>
                        <a:spcBef>
                          <a:spcPts val="0"/>
                        </a:spcBef>
                        <a:spcAft>
                          <a:spcPts val="0"/>
                        </a:spcAft>
                        <a:buNone/>
                      </a:pPr>
                      <a:endParaRPr sz="2200"/>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lvl="0" indent="0" algn="l" rtl="0">
                        <a:lnSpc>
                          <a:spcPct val="150000"/>
                        </a:lnSpc>
                        <a:spcBef>
                          <a:spcPts val="0"/>
                        </a:spcBef>
                        <a:spcAft>
                          <a:spcPts val="0"/>
                        </a:spcAft>
                        <a:buClr>
                          <a:schemeClr val="dk1"/>
                        </a:buClr>
                        <a:buSzPts val="1100"/>
                        <a:buFont typeface="Arial"/>
                        <a:buNone/>
                      </a:pPr>
                      <a:endParaRPr sz="2200"/>
                    </a:p>
                    <a:p>
                      <a:pPr marL="0" lvl="0" indent="0" algn="l" rtl="0">
                        <a:lnSpc>
                          <a:spcPct val="150000"/>
                        </a:lnSpc>
                        <a:spcBef>
                          <a:spcPts val="0"/>
                        </a:spcBef>
                        <a:spcAft>
                          <a:spcPts val="0"/>
                        </a:spcAft>
                        <a:buNone/>
                      </a:pPr>
                      <a:r>
                        <a:rPr lang="zh-CN" sz="2200"/>
                        <a:t> </a:t>
                      </a:r>
                      <a:endParaRPr sz="2200"/>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lvl="0" indent="0" algn="l" rtl="0">
                        <a:lnSpc>
                          <a:spcPct val="150000"/>
                        </a:lnSpc>
                        <a:spcBef>
                          <a:spcPts val="0"/>
                        </a:spcBef>
                        <a:spcAft>
                          <a:spcPts val="0"/>
                        </a:spcAft>
                        <a:buNone/>
                      </a:pPr>
                      <a:endParaRPr sz="2200" dirty="0"/>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083750">
                <a:tc>
                  <a:txBody>
                    <a:bodyPr/>
                    <a:lstStyle/>
                    <a:p>
                      <a:pPr marL="0" lvl="0" indent="0" algn="l" rtl="0">
                        <a:lnSpc>
                          <a:spcPct val="150000"/>
                        </a:lnSpc>
                        <a:spcBef>
                          <a:spcPts val="0"/>
                        </a:spcBef>
                        <a:spcAft>
                          <a:spcPts val="0"/>
                        </a:spcAft>
                        <a:buClr>
                          <a:schemeClr val="dk1"/>
                        </a:buClr>
                        <a:buSzPts val="1100"/>
                        <a:buFont typeface="Arial"/>
                        <a:buNone/>
                      </a:pPr>
                      <a:r>
                        <a:rPr lang="zh-CN" sz="2200" dirty="0">
                          <a:solidFill>
                            <a:schemeClr val="dk1"/>
                          </a:solidFill>
                        </a:rPr>
                        <a:t>community norms</a:t>
                      </a:r>
                      <a:endParaRPr sz="2200" dirty="0"/>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lvl="0" indent="0" algn="l" rtl="0">
                        <a:lnSpc>
                          <a:spcPct val="150000"/>
                        </a:lnSpc>
                        <a:spcBef>
                          <a:spcPts val="0"/>
                        </a:spcBef>
                        <a:spcAft>
                          <a:spcPts val="0"/>
                        </a:spcAft>
                        <a:buNone/>
                      </a:pPr>
                      <a:endParaRPr sz="2200"/>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lvl="0" indent="0" algn="l" rtl="0">
                        <a:lnSpc>
                          <a:spcPct val="150000"/>
                        </a:lnSpc>
                        <a:spcBef>
                          <a:spcPts val="0"/>
                        </a:spcBef>
                        <a:spcAft>
                          <a:spcPts val="0"/>
                        </a:spcAft>
                        <a:buNone/>
                      </a:pPr>
                      <a:r>
                        <a:rPr lang="zh-CN" sz="2200"/>
                        <a:t> </a:t>
                      </a:r>
                      <a:endParaRPr sz="2200"/>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lvl="0" indent="0" algn="l" rtl="0">
                        <a:lnSpc>
                          <a:spcPct val="150000"/>
                        </a:lnSpc>
                        <a:spcBef>
                          <a:spcPts val="0"/>
                        </a:spcBef>
                        <a:spcAft>
                          <a:spcPts val="0"/>
                        </a:spcAft>
                        <a:buNone/>
                      </a:pPr>
                      <a:r>
                        <a:rPr lang="zh-CN" sz="2200"/>
                        <a:t> </a:t>
                      </a:r>
                      <a:endParaRPr sz="2200"/>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lvl="0" indent="0" algn="l" rtl="0">
                        <a:lnSpc>
                          <a:spcPct val="150000"/>
                        </a:lnSpc>
                        <a:spcBef>
                          <a:spcPts val="0"/>
                        </a:spcBef>
                        <a:spcAft>
                          <a:spcPts val="0"/>
                        </a:spcAft>
                        <a:buNone/>
                      </a:pPr>
                      <a:r>
                        <a:rPr lang="zh-CN" sz="2200"/>
                        <a:t> </a:t>
                      </a:r>
                      <a:endParaRPr sz="2200"/>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lvl="0" indent="0" algn="l" rtl="0">
                        <a:lnSpc>
                          <a:spcPct val="150000"/>
                        </a:lnSpc>
                        <a:spcBef>
                          <a:spcPts val="0"/>
                        </a:spcBef>
                        <a:spcAft>
                          <a:spcPts val="0"/>
                        </a:spcAft>
                        <a:buNone/>
                      </a:pPr>
                      <a:endParaRPr sz="2200"/>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lvl="0" indent="0" algn="l" rtl="0">
                        <a:lnSpc>
                          <a:spcPct val="150000"/>
                        </a:lnSpc>
                        <a:spcBef>
                          <a:spcPts val="0"/>
                        </a:spcBef>
                        <a:spcAft>
                          <a:spcPts val="0"/>
                        </a:spcAft>
                        <a:buNone/>
                      </a:pPr>
                      <a:r>
                        <a:rPr lang="zh-CN" sz="2200"/>
                        <a:t> </a:t>
                      </a:r>
                      <a:endParaRPr sz="2200"/>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1083750">
                <a:tc>
                  <a:txBody>
                    <a:bodyPr/>
                    <a:lstStyle/>
                    <a:p>
                      <a:pPr marL="0" marR="0" lvl="0" indent="0" algn="l" rtl="0">
                        <a:lnSpc>
                          <a:spcPct val="150000"/>
                        </a:lnSpc>
                        <a:spcBef>
                          <a:spcPts val="0"/>
                        </a:spcBef>
                        <a:spcAft>
                          <a:spcPts val="0"/>
                        </a:spcAft>
                        <a:buClr>
                          <a:schemeClr val="dk1"/>
                        </a:buClr>
                        <a:buSzPts val="1100"/>
                        <a:buFont typeface="Arial"/>
                        <a:buNone/>
                      </a:pPr>
                      <a:r>
                        <a:rPr lang="en-US" altLang="zh-CN" sz="2200" b="0" i="0" u="none" strike="noStrike" cap="none" dirty="0">
                          <a:solidFill>
                            <a:schemeClr val="dk1"/>
                          </a:solidFill>
                          <a:latin typeface="Arial"/>
                          <a:ea typeface="Arial"/>
                          <a:cs typeface="Arial"/>
                          <a:sym typeface="Arial"/>
                        </a:rPr>
                        <a:t>“insiders” and “outsiders” </a:t>
                      </a:r>
                      <a:endParaRPr lang="en-US" altLang="zh-CN" sz="2200" b="0" i="0" u="none" strike="noStrike" cap="none" dirty="0">
                        <a:solidFill>
                          <a:schemeClr val="dk1"/>
                        </a:solidFill>
                        <a:latin typeface="Arial"/>
                        <a:cs typeface="Arial"/>
                        <a:sym typeface="Arial"/>
                      </a:endParaRPr>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lvl="0" indent="0" algn="l" rtl="0">
                        <a:lnSpc>
                          <a:spcPct val="150000"/>
                        </a:lnSpc>
                        <a:spcBef>
                          <a:spcPts val="0"/>
                        </a:spcBef>
                        <a:spcAft>
                          <a:spcPts val="0"/>
                        </a:spcAft>
                        <a:buNone/>
                      </a:pPr>
                      <a:r>
                        <a:rPr lang="zh-CN" sz="2200"/>
                        <a:t> </a:t>
                      </a:r>
                      <a:endParaRPr sz="2200"/>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lvl="0" indent="0" algn="l" rtl="0">
                        <a:lnSpc>
                          <a:spcPct val="150000"/>
                        </a:lnSpc>
                        <a:spcBef>
                          <a:spcPts val="0"/>
                        </a:spcBef>
                        <a:spcAft>
                          <a:spcPts val="0"/>
                        </a:spcAft>
                        <a:buNone/>
                      </a:pPr>
                      <a:r>
                        <a:rPr lang="zh-CN" sz="2200"/>
                        <a:t> </a:t>
                      </a:r>
                      <a:endParaRPr sz="2200"/>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lvl="0" indent="0" algn="l" rtl="0">
                        <a:lnSpc>
                          <a:spcPct val="150000"/>
                        </a:lnSpc>
                        <a:spcBef>
                          <a:spcPts val="0"/>
                        </a:spcBef>
                        <a:spcAft>
                          <a:spcPts val="0"/>
                        </a:spcAft>
                        <a:buNone/>
                      </a:pPr>
                      <a:r>
                        <a:rPr lang="zh-CN" sz="2200"/>
                        <a:t> </a:t>
                      </a:r>
                      <a:endParaRPr sz="2200"/>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lvl="0" indent="0" algn="l" rtl="0">
                        <a:lnSpc>
                          <a:spcPct val="150000"/>
                        </a:lnSpc>
                        <a:spcBef>
                          <a:spcPts val="0"/>
                        </a:spcBef>
                        <a:spcAft>
                          <a:spcPts val="0"/>
                        </a:spcAft>
                        <a:buNone/>
                      </a:pPr>
                      <a:endParaRPr sz="2200"/>
                    </a:p>
                    <a:p>
                      <a:pPr marL="0" lvl="0" indent="0" algn="l" rtl="0">
                        <a:lnSpc>
                          <a:spcPct val="150000"/>
                        </a:lnSpc>
                        <a:spcBef>
                          <a:spcPts val="0"/>
                        </a:spcBef>
                        <a:spcAft>
                          <a:spcPts val="0"/>
                        </a:spcAft>
                        <a:buNone/>
                      </a:pPr>
                      <a:r>
                        <a:rPr lang="zh-CN" sz="2200"/>
                        <a:t> </a:t>
                      </a:r>
                      <a:endParaRPr sz="2200"/>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lvl="0" indent="0" algn="l" rtl="0">
                        <a:lnSpc>
                          <a:spcPct val="150000"/>
                        </a:lnSpc>
                        <a:spcBef>
                          <a:spcPts val="0"/>
                        </a:spcBef>
                        <a:spcAft>
                          <a:spcPts val="0"/>
                        </a:spcAft>
                        <a:buNone/>
                      </a:pPr>
                      <a:endParaRPr sz="2200"/>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lvl="0" indent="0" algn="l" rtl="0">
                        <a:lnSpc>
                          <a:spcPct val="150000"/>
                        </a:lnSpc>
                        <a:spcBef>
                          <a:spcPts val="0"/>
                        </a:spcBef>
                        <a:spcAft>
                          <a:spcPts val="0"/>
                        </a:spcAft>
                        <a:buNone/>
                      </a:pPr>
                      <a:r>
                        <a:rPr lang="zh-CN" sz="2200" dirty="0"/>
                        <a:t> </a:t>
                      </a:r>
                      <a:endParaRPr sz="2200" dirty="0"/>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zh-CN" sz="3600"/>
              <a:t>Future work：Toward a Model of Information Practice of Ethnic Minorities</a:t>
            </a:r>
            <a:endParaRPr sz="3600"/>
          </a:p>
        </p:txBody>
      </p:sp>
      <p:sp>
        <p:nvSpPr>
          <p:cNvPr id="167" name="Google Shape;167;p30"/>
          <p:cNvSpPr txBox="1">
            <a:spLocks noGrp="1"/>
          </p:cNvSpPr>
          <p:nvPr>
            <p:ph type="body" idx="1"/>
          </p:nvPr>
        </p:nvSpPr>
        <p:spPr>
          <a:xfrm>
            <a:off x="838200" y="2008900"/>
            <a:ext cx="10515600" cy="3273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zh-CN" sz="3000">
                <a:latin typeface="Arial"/>
                <a:ea typeface="Arial"/>
                <a:cs typeface="Arial"/>
                <a:sym typeface="Arial"/>
              </a:rPr>
              <a:t>Social profiling questionnaire or observation checklist tool</a:t>
            </a:r>
            <a:endParaRPr sz="3000"/>
          </a:p>
          <a:p>
            <a:pPr marL="0" lvl="0" indent="0" algn="l" rtl="0">
              <a:spcBef>
                <a:spcPts val="2100"/>
              </a:spcBef>
              <a:spcAft>
                <a:spcPts val="0"/>
              </a:spcAft>
              <a:buNone/>
            </a:pPr>
            <a:endParaRPr sz="3000"/>
          </a:p>
          <a:p>
            <a:pPr marL="0" lvl="0" indent="0" algn="l" rtl="0">
              <a:spcBef>
                <a:spcPts val="2100"/>
              </a:spcBef>
              <a:spcAft>
                <a:spcPts val="0"/>
              </a:spcAft>
              <a:buNone/>
            </a:pPr>
            <a:r>
              <a:rPr lang="zh-CN" sz="3000"/>
              <a:t>Small World context  x Demogaphics  - &gt; Information Practice</a:t>
            </a:r>
            <a:endParaRPr sz="3000"/>
          </a:p>
          <a:p>
            <a:pPr marL="0" lvl="0" indent="0" algn="l" rtl="0">
              <a:spcBef>
                <a:spcPts val="2100"/>
              </a:spcBef>
              <a:spcAft>
                <a:spcPts val="2100"/>
              </a:spcAft>
              <a:buNone/>
            </a:pPr>
            <a:endParaRPr/>
          </a:p>
        </p:txBody>
      </p:sp>
      <p:graphicFrame>
        <p:nvGraphicFramePr>
          <p:cNvPr id="168" name="Google Shape;168;p30"/>
          <p:cNvGraphicFramePr/>
          <p:nvPr>
            <p:extLst>
              <p:ext uri="{D42A27DB-BD31-4B8C-83A1-F6EECF244321}">
                <p14:modId xmlns:p14="http://schemas.microsoft.com/office/powerpoint/2010/main" val="2143887938"/>
              </p:ext>
            </p:extLst>
          </p:nvPr>
        </p:nvGraphicFramePr>
        <p:xfrm>
          <a:off x="838200" y="4051325"/>
          <a:ext cx="10287000" cy="1810482"/>
        </p:xfrm>
        <a:graphic>
          <a:graphicData uri="http://schemas.openxmlformats.org/drawingml/2006/table">
            <a:tbl>
              <a:tblPr>
                <a:noFill/>
                <a:tableStyleId>{3DF5819E-00C0-4D34-9A38-5327496100DD}</a:tableStyleId>
              </a:tblPr>
              <a:tblGrid>
                <a:gridCol w="34290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429000">
                  <a:extLst>
                    <a:ext uri="{9D8B030D-6E8A-4147-A177-3AD203B41FA5}">
                      <a16:colId xmlns:a16="http://schemas.microsoft.com/office/drawing/2014/main" val="20002"/>
                    </a:ext>
                  </a:extLst>
                </a:gridCol>
              </a:tblGrid>
              <a:tr h="381000">
                <a:tc>
                  <a:txBody>
                    <a:bodyPr/>
                    <a:lstStyle/>
                    <a:p>
                      <a:pPr marL="0" lvl="0" indent="0" algn="l" rtl="0">
                        <a:lnSpc>
                          <a:spcPct val="115000"/>
                        </a:lnSpc>
                        <a:spcBef>
                          <a:spcPts val="0"/>
                        </a:spcBef>
                        <a:spcAft>
                          <a:spcPts val="0"/>
                        </a:spcAft>
                        <a:buClr>
                          <a:schemeClr val="dk1"/>
                        </a:buClr>
                        <a:buSzPts val="1100"/>
                        <a:buFont typeface="Arial"/>
                        <a:buNone/>
                      </a:pPr>
                      <a:r>
                        <a:rPr lang="zh-CN" sz="2400" dirty="0">
                          <a:solidFill>
                            <a:schemeClr val="tx1"/>
                          </a:solidFill>
                        </a:rPr>
                        <a:t>Social Norm</a:t>
                      </a:r>
                      <a:endParaRPr sz="2400" dirty="0">
                        <a:solidFill>
                          <a:schemeClr val="tx1"/>
                        </a:solidFill>
                      </a:endParaRPr>
                    </a:p>
                    <a:p>
                      <a:pPr marL="0" lvl="0" indent="0" algn="l" rtl="0">
                        <a:lnSpc>
                          <a:spcPct val="115000"/>
                        </a:lnSpc>
                        <a:spcBef>
                          <a:spcPts val="0"/>
                        </a:spcBef>
                        <a:spcAft>
                          <a:spcPts val="0"/>
                        </a:spcAft>
                        <a:buClr>
                          <a:schemeClr val="dk1"/>
                        </a:buClr>
                        <a:buSzPts val="1100"/>
                        <a:buFont typeface="Arial"/>
                        <a:buNone/>
                      </a:pPr>
                      <a:r>
                        <a:rPr lang="zh-CN" sz="2400" dirty="0">
                          <a:solidFill>
                            <a:schemeClr val="tx1"/>
                          </a:solidFill>
                        </a:rPr>
                        <a:t>Worldview</a:t>
                      </a:r>
                      <a:endParaRPr sz="2400" dirty="0">
                        <a:solidFill>
                          <a:schemeClr val="tx1"/>
                        </a:solidFill>
                      </a:endParaRPr>
                    </a:p>
                    <a:p>
                      <a:pPr marL="0" lvl="0" indent="0" algn="l" rtl="0">
                        <a:lnSpc>
                          <a:spcPct val="115000"/>
                        </a:lnSpc>
                        <a:spcBef>
                          <a:spcPts val="0"/>
                        </a:spcBef>
                        <a:spcAft>
                          <a:spcPts val="0"/>
                        </a:spcAft>
                        <a:buClr>
                          <a:schemeClr val="dk1"/>
                        </a:buClr>
                        <a:buSzPts val="1100"/>
                        <a:buFont typeface="Arial"/>
                        <a:buNone/>
                      </a:pPr>
                      <a:r>
                        <a:rPr lang="zh-CN" sz="2400" dirty="0">
                          <a:solidFill>
                            <a:schemeClr val="tx1"/>
                          </a:solidFill>
                        </a:rPr>
                        <a:t>Insider/outsider</a:t>
                      </a:r>
                      <a:endParaRPr sz="2400" dirty="0">
                        <a:solidFill>
                          <a:schemeClr val="tx1"/>
                        </a:solidFill>
                      </a:endParaRPr>
                    </a:p>
                    <a:p>
                      <a:pPr marL="0" lvl="0" indent="0" algn="l" rtl="0">
                        <a:spcBef>
                          <a:spcPts val="0"/>
                        </a:spcBef>
                        <a:spcAft>
                          <a:spcPts val="0"/>
                        </a:spcAft>
                        <a:buNone/>
                      </a:pPr>
                      <a:endParaRPr sz="2400" dirty="0"/>
                    </a:p>
                  </a:txBody>
                  <a:tcPr marL="91425" marR="91425" marT="91425" marB="91425"/>
                </a:tc>
                <a:tc>
                  <a:txBody>
                    <a:bodyPr/>
                    <a:lstStyle/>
                    <a:p>
                      <a:pPr marL="0" lvl="0" indent="0" algn="l" rtl="0">
                        <a:lnSpc>
                          <a:spcPct val="115000"/>
                        </a:lnSpc>
                        <a:spcBef>
                          <a:spcPts val="0"/>
                        </a:spcBef>
                        <a:spcAft>
                          <a:spcPts val="0"/>
                        </a:spcAft>
                        <a:buClr>
                          <a:schemeClr val="dk1"/>
                        </a:buClr>
                        <a:buSzPts val="1100"/>
                        <a:buFont typeface="Arial"/>
                        <a:buNone/>
                      </a:pPr>
                      <a:r>
                        <a:rPr lang="zh-CN" sz="2400">
                          <a:solidFill>
                            <a:schemeClr val="dk1"/>
                          </a:solidFill>
                        </a:rPr>
                        <a:t>Gender</a:t>
                      </a:r>
                      <a:endParaRPr sz="24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zh-CN" sz="2400">
                          <a:solidFill>
                            <a:schemeClr val="dk1"/>
                          </a:solidFill>
                        </a:rPr>
                        <a:t>Income</a:t>
                      </a:r>
                      <a:endParaRPr sz="24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zh-CN" sz="2400">
                          <a:solidFill>
                            <a:schemeClr val="dk1"/>
                          </a:solidFill>
                        </a:rPr>
                        <a:t>Educational level</a:t>
                      </a:r>
                      <a:endParaRPr sz="2400">
                        <a:solidFill>
                          <a:schemeClr val="dk1"/>
                        </a:solidFill>
                      </a:endParaRPr>
                    </a:p>
                    <a:p>
                      <a:pPr marL="0" lvl="0" indent="0" algn="l" rtl="0">
                        <a:spcBef>
                          <a:spcPts val="0"/>
                        </a:spcBef>
                        <a:spcAft>
                          <a:spcPts val="0"/>
                        </a:spcAft>
                        <a:buNone/>
                      </a:pPr>
                      <a:r>
                        <a:rPr lang="zh-CN" sz="2400">
                          <a:solidFill>
                            <a:schemeClr val="dk1"/>
                          </a:solidFill>
                        </a:rPr>
                        <a:t>literacy</a:t>
                      </a:r>
                      <a:endParaRPr sz="2400"/>
                    </a:p>
                  </a:txBody>
                  <a:tcPr marL="91425" marR="91425" marT="91425" marB="91425"/>
                </a:tc>
                <a:tc>
                  <a:txBody>
                    <a:bodyPr/>
                    <a:lstStyle/>
                    <a:p>
                      <a:pPr marL="0" lvl="0" indent="0" algn="l" rtl="0">
                        <a:lnSpc>
                          <a:spcPct val="115000"/>
                        </a:lnSpc>
                        <a:spcBef>
                          <a:spcPts val="0"/>
                        </a:spcBef>
                        <a:spcAft>
                          <a:spcPts val="0"/>
                        </a:spcAft>
                        <a:buClr>
                          <a:schemeClr val="dk1"/>
                        </a:buClr>
                        <a:buSzPts val="1100"/>
                        <a:buFont typeface="Arial"/>
                        <a:buNone/>
                      </a:pPr>
                      <a:r>
                        <a:rPr lang="zh-CN" sz="2400" dirty="0">
                          <a:solidFill>
                            <a:schemeClr val="dk1"/>
                          </a:solidFill>
                        </a:rPr>
                        <a:t>Information needs</a:t>
                      </a:r>
                      <a:endParaRPr sz="24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zh-CN" sz="2400" dirty="0">
                          <a:solidFill>
                            <a:schemeClr val="dk1"/>
                          </a:solidFill>
                        </a:rPr>
                        <a:t>Information use</a:t>
                      </a:r>
                      <a:endParaRPr sz="2400" dirty="0">
                        <a:solidFill>
                          <a:schemeClr val="dk1"/>
                        </a:solidFill>
                      </a:endParaRPr>
                    </a:p>
                    <a:p>
                      <a:pPr marL="0" lvl="0" indent="0" algn="l" rtl="0">
                        <a:spcBef>
                          <a:spcPts val="0"/>
                        </a:spcBef>
                        <a:spcAft>
                          <a:spcPts val="0"/>
                        </a:spcAft>
                        <a:buNone/>
                      </a:pPr>
                      <a:r>
                        <a:rPr lang="zh-CN" sz="2400" dirty="0">
                          <a:solidFill>
                            <a:schemeClr val="dk1"/>
                          </a:solidFill>
                        </a:rPr>
                        <a:t>Information share</a:t>
                      </a:r>
                      <a:endParaRPr sz="2400" dirty="0"/>
                    </a:p>
                  </a:txBody>
                  <a:tcPr marL="91425" marR="91425" marT="91425" marB="91425"/>
                </a:tc>
                <a:extLst>
                  <a:ext uri="{0D108BD9-81ED-4DB2-BD59-A6C34878D82A}">
                    <a16:rowId xmlns:a16="http://schemas.microsoft.com/office/drawing/2014/main" val="10000"/>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zh-CN" sz="4400" b="0" i="0" u="none" strike="noStrike" cap="none">
                <a:solidFill>
                  <a:schemeClr val="dk1"/>
                </a:solidFill>
                <a:latin typeface="Calibri"/>
                <a:ea typeface="Calibri"/>
                <a:cs typeface="Calibri"/>
                <a:sym typeface="Calibri"/>
              </a:rPr>
              <a:t>Thank you !</a:t>
            </a:r>
            <a:endParaRPr sz="4400" b="0" i="0" u="none" strike="noStrike" cap="none">
              <a:solidFill>
                <a:schemeClr val="dk1"/>
              </a:solidFill>
              <a:latin typeface="Calibri"/>
              <a:ea typeface="Calibri"/>
              <a:cs typeface="Calibri"/>
              <a:sym typeface="Calibri"/>
            </a:endParaRPr>
          </a:p>
        </p:txBody>
      </p:sp>
      <p:sp>
        <p:nvSpPr>
          <p:cNvPr id="174" name="Google Shape;174;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50800">
              <a:spcBef>
                <a:spcPts val="0"/>
              </a:spcBef>
              <a:spcAft>
                <a:spcPts val="2100"/>
              </a:spcAft>
              <a:buNone/>
            </a:pPr>
            <a:r>
              <a:rPr lang="en-US" sz="2800" b="0" i="0" u="none" strike="noStrike" cap="none" dirty="0">
                <a:solidFill>
                  <a:schemeClr val="dk1"/>
                </a:solidFill>
                <a:latin typeface="Calibri"/>
                <a:ea typeface="Calibri"/>
                <a:cs typeface="Calibri"/>
                <a:sym typeface="Calibri"/>
              </a:rPr>
              <a:t>Contact info: </a:t>
            </a:r>
          </a:p>
          <a:p>
            <a:pPr marL="228600" lvl="0" indent="-50800">
              <a:spcBef>
                <a:spcPts val="0"/>
              </a:spcBef>
              <a:spcAft>
                <a:spcPts val="2100"/>
              </a:spcAft>
              <a:buNone/>
            </a:pPr>
            <a:r>
              <a:rPr lang="en-US" sz="2800" b="0" i="0" u="none" strike="noStrike" cap="none" dirty="0">
                <a:solidFill>
                  <a:schemeClr val="dk1"/>
                </a:solidFill>
                <a:latin typeface="Calibri"/>
                <a:ea typeface="Calibri"/>
                <a:cs typeface="Calibri"/>
                <a:sym typeface="Calibri"/>
              </a:rPr>
              <a:t>Dr. </a:t>
            </a:r>
            <a:r>
              <a:rPr lang="en-US" dirty="0"/>
              <a:t>Ming Zhu, </a:t>
            </a:r>
            <a:r>
              <a:rPr lang="en-US" u="sng" dirty="0">
                <a:hlinkClick r:id="rId3"/>
              </a:rPr>
              <a:t>zhum@ynu.edu.cn</a:t>
            </a:r>
            <a:endParaRPr lang="en-US" u="sng" dirty="0"/>
          </a:p>
          <a:p>
            <a:pPr marL="228600" lvl="0" indent="-50800">
              <a:spcBef>
                <a:spcPts val="0"/>
              </a:spcBef>
              <a:spcAft>
                <a:spcPts val="2100"/>
              </a:spcAft>
              <a:buNone/>
            </a:pPr>
            <a:r>
              <a:rPr lang="en-US" dirty="0"/>
              <a:t>Dr. Yunfei Du, </a:t>
            </a:r>
            <a:r>
              <a:rPr lang="en-US" dirty="0">
                <a:hlinkClick r:id="rId4"/>
              </a:rPr>
              <a:t>yunfei.du@unt.edu</a:t>
            </a:r>
            <a:r>
              <a:rPr lang="en-US" dirty="0"/>
              <a:t> </a:t>
            </a:r>
            <a:r>
              <a:rPr lang="en-US" sz="2800" b="0" i="0" u="sng" strike="noStrike" cap="none" dirty="0">
                <a:solidFill>
                  <a:schemeClr val="dk1"/>
                </a:solidFill>
                <a:latin typeface="Calibri"/>
                <a:ea typeface="Calibri"/>
                <a:cs typeface="Calibri"/>
                <a:sym typeface="Calibri"/>
              </a:rPr>
              <a:t>     </a:t>
            </a:r>
            <a:endParaRPr sz="2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838200" y="365125"/>
            <a:ext cx="108168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zh-CN" sz="3600" b="0" i="0" u="none" strike="noStrike" cap="none" dirty="0">
                <a:solidFill>
                  <a:schemeClr val="dk1"/>
                </a:solidFill>
                <a:latin typeface="Calibri"/>
                <a:ea typeface="Calibri"/>
                <a:cs typeface="Calibri"/>
                <a:sym typeface="Calibri"/>
              </a:rPr>
              <a:t>Background: Rural and Ethnic </a:t>
            </a:r>
            <a:r>
              <a:rPr lang="zh-CN" sz="3600" dirty="0"/>
              <a:t>M</a:t>
            </a:r>
            <a:r>
              <a:rPr lang="zh-CN" sz="3600" b="0" i="0" u="none" strike="noStrike" cap="none" dirty="0">
                <a:solidFill>
                  <a:schemeClr val="dk1"/>
                </a:solidFill>
                <a:latin typeface="Calibri"/>
                <a:ea typeface="Calibri"/>
                <a:cs typeface="Calibri"/>
                <a:sym typeface="Calibri"/>
              </a:rPr>
              <a:t>inority</a:t>
            </a:r>
            <a:r>
              <a:rPr lang="zh-CN" sz="4400" b="0" i="0" u="none" strike="noStrike" cap="none" dirty="0">
                <a:solidFill>
                  <a:schemeClr val="dk1"/>
                </a:solidFill>
                <a:latin typeface="Calibri"/>
                <a:ea typeface="Calibri"/>
                <a:cs typeface="Calibri"/>
                <a:sym typeface="Calibri"/>
              </a:rPr>
              <a:t> </a:t>
            </a:r>
            <a:endParaRPr sz="4400" b="0" i="0" u="none" strike="noStrike" cap="none" dirty="0">
              <a:solidFill>
                <a:schemeClr val="dk1"/>
              </a:solidFill>
              <a:latin typeface="Calibri"/>
              <a:ea typeface="Calibri"/>
              <a:cs typeface="Calibri"/>
              <a:sym typeface="Calibri"/>
            </a:endParaRPr>
          </a:p>
        </p:txBody>
      </p:sp>
      <p:sp>
        <p:nvSpPr>
          <p:cNvPr id="82" name="Google Shape;82;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marR="0" lvl="0" indent="-191135" algn="l" rtl="0">
              <a:lnSpc>
                <a:spcPct val="140000"/>
              </a:lnSpc>
              <a:spcBef>
                <a:spcPts val="0"/>
              </a:spcBef>
              <a:spcAft>
                <a:spcPts val="0"/>
              </a:spcAft>
              <a:buClr>
                <a:schemeClr val="dk1"/>
              </a:buClr>
              <a:buSzPts val="2000"/>
              <a:buFont typeface="Arial"/>
              <a:buChar char="•"/>
            </a:pPr>
            <a:r>
              <a:rPr lang="zh-CN" sz="2000" b="0" i="0" u="none" strike="noStrike" cap="none" dirty="0">
                <a:solidFill>
                  <a:schemeClr val="dk1"/>
                </a:solidFill>
                <a:latin typeface="Calibri"/>
                <a:ea typeface="Calibri"/>
                <a:cs typeface="Calibri"/>
                <a:sym typeface="Calibri"/>
              </a:rPr>
              <a:t>2016年中国农村互联网发展调查报告，在中国，62.3%的非网民为农村人口，占农村人口总数的 68.4%.(CNNIC，2015)</a:t>
            </a:r>
            <a:endParaRPr sz="2000" b="0" i="0" u="none" strike="noStrike" cap="none" dirty="0">
              <a:solidFill>
                <a:schemeClr val="dk1"/>
              </a:solidFill>
              <a:latin typeface="Calibri"/>
              <a:ea typeface="Calibri"/>
              <a:cs typeface="Calibri"/>
              <a:sym typeface="Calibri"/>
            </a:endParaRPr>
          </a:p>
          <a:p>
            <a:pPr marL="228600" marR="0" lvl="0" indent="-191135" algn="l" rtl="0">
              <a:lnSpc>
                <a:spcPct val="140000"/>
              </a:lnSpc>
              <a:spcBef>
                <a:spcPts val="1000"/>
              </a:spcBef>
              <a:spcAft>
                <a:spcPts val="0"/>
              </a:spcAft>
              <a:buClr>
                <a:schemeClr val="dk1"/>
              </a:buClr>
              <a:buSzPts val="2000"/>
              <a:buFont typeface="Arial"/>
              <a:buChar char="•"/>
            </a:pPr>
            <a:r>
              <a:rPr lang="zh-CN" sz="2000" b="0" i="0" u="none" strike="noStrike" cap="none" dirty="0">
                <a:solidFill>
                  <a:schemeClr val="dk1"/>
                </a:solidFill>
                <a:latin typeface="Calibri"/>
                <a:ea typeface="Calibri"/>
                <a:cs typeface="Calibri"/>
                <a:sym typeface="Calibri"/>
              </a:rPr>
              <a:t>2017年中国网民搜索行为调查报告显示，互联网搜索服务用户主要集中于城市地区，农村地区的搜索用户仅占全国用户的17.4%。(CNNIC，2017) </a:t>
            </a:r>
            <a:endParaRPr sz="2000" b="0" i="0" u="none" strike="noStrike" cap="none" dirty="0">
              <a:solidFill>
                <a:schemeClr val="dk1"/>
              </a:solidFill>
              <a:latin typeface="Calibri"/>
              <a:ea typeface="Calibri"/>
              <a:cs typeface="Calibri"/>
              <a:sym typeface="Calibri"/>
            </a:endParaRPr>
          </a:p>
          <a:p>
            <a:pPr marL="228600" marR="0" lvl="0" indent="-191135" algn="l" rtl="0">
              <a:lnSpc>
                <a:spcPct val="140000"/>
              </a:lnSpc>
              <a:spcBef>
                <a:spcPts val="1000"/>
              </a:spcBef>
              <a:spcAft>
                <a:spcPts val="0"/>
              </a:spcAft>
              <a:buClr>
                <a:schemeClr val="dk1"/>
              </a:buClr>
              <a:buSzPts val="2000"/>
              <a:buFont typeface="Arial"/>
              <a:buChar char="•"/>
            </a:pPr>
            <a:r>
              <a:rPr lang="zh-CN" sz="2000" b="0" i="0" u="none" strike="noStrike" cap="none" dirty="0">
                <a:solidFill>
                  <a:schemeClr val="dk1"/>
                </a:solidFill>
                <a:latin typeface="Calibri"/>
                <a:ea typeface="Calibri"/>
                <a:cs typeface="Calibri"/>
                <a:sym typeface="Calibri"/>
              </a:rPr>
              <a:t>2013年中国数字鸿沟报告表明，少数民族地区的物理接入和ICT基础设施与全国平均水平存在较大的差距 (SIC，2013)</a:t>
            </a:r>
            <a:endParaRPr sz="2000" b="0" i="0" u="none" strike="noStrike" cap="none" dirty="0">
              <a:solidFill>
                <a:schemeClr val="dk1"/>
              </a:solidFill>
              <a:latin typeface="Calibri"/>
              <a:ea typeface="Calibri"/>
              <a:cs typeface="Calibri"/>
              <a:sym typeface="Calibri"/>
            </a:endParaRPr>
          </a:p>
          <a:p>
            <a:pPr marL="228600" lvl="0" indent="-177800" algn="l" rtl="0">
              <a:lnSpc>
                <a:spcPct val="140000"/>
              </a:lnSpc>
              <a:spcBef>
                <a:spcPts val="2100"/>
              </a:spcBef>
              <a:spcAft>
                <a:spcPts val="0"/>
              </a:spcAft>
              <a:buSzPts val="2000"/>
              <a:buChar char="•"/>
            </a:pPr>
            <a:r>
              <a:rPr lang="zh-CN" sz="2000" dirty="0"/>
              <a:t>62.3% non-Internet users in China live in rural area, and they account for 68.4% rural population.</a:t>
            </a:r>
            <a:endParaRPr sz="2000" dirty="0"/>
          </a:p>
          <a:p>
            <a:pPr marL="228600" marR="0" lvl="0" indent="-191135" algn="l" rtl="0">
              <a:lnSpc>
                <a:spcPct val="140000"/>
              </a:lnSpc>
              <a:spcBef>
                <a:spcPts val="2100"/>
              </a:spcBef>
              <a:spcAft>
                <a:spcPts val="2100"/>
              </a:spcAft>
              <a:buSzPts val="2000"/>
              <a:buChar char="•"/>
            </a:pPr>
            <a:r>
              <a:rPr lang="zh-CN" sz="2000" dirty="0"/>
              <a:t>Internet search engine users in China live in rural area only account 17.4% of total Internet search engine users.</a:t>
            </a:r>
            <a:endParaRPr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072662" y="365125"/>
            <a:ext cx="4385896" cy="2838871"/>
          </a:xfrm>
          <a:prstGeom prst="rect">
            <a:avLst/>
          </a:prstGeom>
        </p:spPr>
      </p:pic>
      <p:sp>
        <p:nvSpPr>
          <p:cNvPr id="2" name="Title 1"/>
          <p:cNvSpPr>
            <a:spLocks noGrp="1"/>
          </p:cNvSpPr>
          <p:nvPr>
            <p:ph type="title"/>
          </p:nvPr>
        </p:nvSpPr>
        <p:spPr/>
        <p:txBody>
          <a:bodyPr/>
          <a:lstStyle/>
          <a:p>
            <a:endParaRPr lang="en-US" dirty="0"/>
          </a:p>
        </p:txBody>
      </p:sp>
      <p:pic>
        <p:nvPicPr>
          <p:cNvPr id="4" name="Picture 3"/>
          <p:cNvPicPr>
            <a:picLocks noChangeAspect="1"/>
          </p:cNvPicPr>
          <p:nvPr/>
        </p:nvPicPr>
        <p:blipFill>
          <a:blip r:embed="rId3"/>
          <a:stretch>
            <a:fillRect/>
          </a:stretch>
        </p:blipFill>
        <p:spPr>
          <a:xfrm>
            <a:off x="6178993" y="451949"/>
            <a:ext cx="5174807" cy="2747352"/>
          </a:xfrm>
          <a:prstGeom prst="rect">
            <a:avLst/>
          </a:prstGeom>
        </p:spPr>
      </p:pic>
      <p:pic>
        <p:nvPicPr>
          <p:cNvPr id="6" name="Picture 5"/>
          <p:cNvPicPr>
            <a:picLocks noChangeAspect="1"/>
          </p:cNvPicPr>
          <p:nvPr/>
        </p:nvPicPr>
        <p:blipFill>
          <a:blip r:embed="rId4"/>
          <a:stretch>
            <a:fillRect/>
          </a:stretch>
        </p:blipFill>
        <p:spPr>
          <a:xfrm>
            <a:off x="2578077" y="3532309"/>
            <a:ext cx="4130454" cy="2741119"/>
          </a:xfrm>
          <a:prstGeom prst="rect">
            <a:avLst/>
          </a:prstGeom>
        </p:spPr>
      </p:pic>
      <p:sp>
        <p:nvSpPr>
          <p:cNvPr id="3" name="Text Placeholder 2"/>
          <p:cNvSpPr>
            <a:spLocks noGrp="1"/>
          </p:cNvSpPr>
          <p:nvPr>
            <p:ph type="body" idx="1"/>
          </p:nvPr>
        </p:nvSpPr>
        <p:spPr>
          <a:xfrm>
            <a:off x="7473463" y="4202723"/>
            <a:ext cx="3622430" cy="1688123"/>
          </a:xfrm>
        </p:spPr>
        <p:txBody>
          <a:bodyPr/>
          <a:lstStyle/>
          <a:p>
            <a:r>
              <a:rPr lang="en-US" dirty="0"/>
              <a:t>Source: sina.com.cn</a:t>
            </a:r>
          </a:p>
        </p:txBody>
      </p:sp>
    </p:spTree>
    <p:extLst>
      <p:ext uri="{BB962C8B-B14F-4D97-AF65-F5344CB8AC3E}">
        <p14:creationId xmlns:p14="http://schemas.microsoft.com/office/powerpoint/2010/main" val="2008113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571500" y="365125"/>
            <a:ext cx="111876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zh-CN" sz="3600" b="0" i="0" u="none" strike="noStrike" cap="none" dirty="0">
                <a:solidFill>
                  <a:schemeClr val="dk1"/>
                </a:solidFill>
                <a:latin typeface="Calibri"/>
                <a:ea typeface="Calibri"/>
                <a:cs typeface="Calibri"/>
                <a:sym typeface="Calibri"/>
              </a:rPr>
              <a:t>Background: Ethi</a:t>
            </a:r>
            <a:r>
              <a:rPr lang="zh-CN" sz="3600" dirty="0"/>
              <a:t>nic Minority with Small Population (</a:t>
            </a:r>
            <a:r>
              <a:rPr lang="zh-CN" sz="3600" b="0" i="0" u="none" strike="noStrike" cap="none" dirty="0">
                <a:solidFill>
                  <a:schemeClr val="dk1"/>
                </a:solidFill>
                <a:latin typeface="Calibri"/>
                <a:ea typeface="Calibri"/>
                <a:cs typeface="Calibri"/>
                <a:sym typeface="Calibri"/>
              </a:rPr>
              <a:t>EMSP) </a:t>
            </a:r>
            <a:endParaRPr sz="3600" b="0" i="0" u="none" strike="noStrike" cap="none" dirty="0">
              <a:solidFill>
                <a:schemeClr val="dk1"/>
              </a:solidFill>
              <a:latin typeface="Calibri"/>
              <a:ea typeface="Calibri"/>
              <a:cs typeface="Calibri"/>
              <a:sym typeface="Calibri"/>
            </a:endParaRPr>
          </a:p>
        </p:txBody>
      </p:sp>
      <p:sp>
        <p:nvSpPr>
          <p:cNvPr id="88" name="Google Shape;88;p17"/>
          <p:cNvSpPr txBox="1">
            <a:spLocks noGrp="1"/>
          </p:cNvSpPr>
          <p:nvPr>
            <p:ph type="body" idx="1"/>
          </p:nvPr>
        </p:nvSpPr>
        <p:spPr>
          <a:xfrm>
            <a:off x="838200" y="1690825"/>
            <a:ext cx="10515600" cy="4566000"/>
          </a:xfrm>
          <a:prstGeom prst="rect">
            <a:avLst/>
          </a:prstGeom>
          <a:noFill/>
          <a:ln>
            <a:noFill/>
          </a:ln>
        </p:spPr>
        <p:txBody>
          <a:bodyPr spcFirstLastPara="1" wrap="square" lIns="91425" tIns="45700" rIns="91425" bIns="45700" anchor="t" anchorCtr="0">
            <a:noAutofit/>
          </a:bodyPr>
          <a:lstStyle/>
          <a:p>
            <a:pPr marL="228600" marR="0" lvl="0" indent="-191135" algn="l" rtl="0">
              <a:lnSpc>
                <a:spcPct val="150000"/>
              </a:lnSpc>
              <a:spcBef>
                <a:spcPts val="0"/>
              </a:spcBef>
              <a:spcAft>
                <a:spcPts val="0"/>
              </a:spcAft>
              <a:buClr>
                <a:schemeClr val="dk1"/>
              </a:buClr>
              <a:buSzPts val="2000"/>
              <a:buFont typeface="Arial"/>
              <a:buChar char="•"/>
            </a:pPr>
            <a:r>
              <a:rPr lang="zh-CN" sz="2000" b="0" i="0" u="none" strike="noStrike" cap="none">
                <a:solidFill>
                  <a:schemeClr val="dk1"/>
                </a:solidFill>
                <a:latin typeface="Calibri"/>
                <a:ea typeface="Calibri"/>
                <a:cs typeface="Calibri"/>
                <a:sym typeface="Calibri"/>
              </a:rPr>
              <a:t>在中国的少数民族中，有一群非常特殊的民族，他们被称为“人口较少民族（EMSP）”.EMSP是对一个总人口在30万以下的民族的总称。</a:t>
            </a:r>
            <a:endParaRPr sz="2000" b="0" i="0" u="none" strike="noStrike" cap="none">
              <a:solidFill>
                <a:schemeClr val="dk1"/>
              </a:solidFill>
              <a:latin typeface="Calibri"/>
              <a:ea typeface="Calibri"/>
              <a:cs typeface="Calibri"/>
              <a:sym typeface="Calibri"/>
            </a:endParaRPr>
          </a:p>
          <a:p>
            <a:pPr marL="228600" marR="0" lvl="0" indent="-191135" algn="l" rtl="0">
              <a:lnSpc>
                <a:spcPct val="150000"/>
              </a:lnSpc>
              <a:spcBef>
                <a:spcPts val="1000"/>
              </a:spcBef>
              <a:spcAft>
                <a:spcPts val="0"/>
              </a:spcAft>
              <a:buClr>
                <a:schemeClr val="dk1"/>
              </a:buClr>
              <a:buSzPts val="2000"/>
              <a:buFont typeface="Arial"/>
              <a:buChar char="•"/>
            </a:pPr>
            <a:r>
              <a:rPr lang="zh-CN" sz="2000" b="0" i="0" u="none" strike="noStrike" cap="none">
                <a:solidFill>
                  <a:schemeClr val="dk1"/>
                </a:solidFill>
                <a:latin typeface="Calibri"/>
                <a:ea typeface="Calibri"/>
                <a:cs typeface="Calibri"/>
                <a:sym typeface="Calibri"/>
              </a:rPr>
              <a:t>中国有28个EMSP，他们绝大多数居住在偏远的边境和山区，社会经济文化发育程度较低，使得外界对其接纳程度不高，所处信息环境封闭并缺乏与外界信息的交换，发展也相对缓慢。与此同时，由于其社会发育程度较低，使得一些少数民族的语言、文化及其民族本身逐渐走向消亡 (Ma,R 2006)</a:t>
            </a:r>
            <a:endParaRPr sz="2000" b="0" i="0" u="none" strike="noStrike" cap="none">
              <a:solidFill>
                <a:schemeClr val="dk1"/>
              </a:solidFill>
              <a:latin typeface="Calibri"/>
              <a:ea typeface="Calibri"/>
              <a:cs typeface="Calibri"/>
              <a:sym typeface="Calibri"/>
            </a:endParaRPr>
          </a:p>
          <a:p>
            <a:pPr marL="228600" marR="0" lvl="0" indent="-191135" algn="l" rtl="0">
              <a:lnSpc>
                <a:spcPct val="150000"/>
              </a:lnSpc>
              <a:spcBef>
                <a:spcPts val="2100"/>
              </a:spcBef>
              <a:spcAft>
                <a:spcPts val="0"/>
              </a:spcAft>
              <a:buSzPts val="2000"/>
              <a:buChar char="•"/>
            </a:pPr>
            <a:r>
              <a:rPr lang="zh-CN" sz="2000"/>
              <a:t>EMSP are racial groups with 300,000 or less total population in China</a:t>
            </a:r>
            <a:endParaRPr sz="2000"/>
          </a:p>
          <a:p>
            <a:pPr marL="228600" marR="0" lvl="0" indent="-191135" algn="l" rtl="0">
              <a:lnSpc>
                <a:spcPct val="150000"/>
              </a:lnSpc>
              <a:spcBef>
                <a:spcPts val="2100"/>
              </a:spcBef>
              <a:spcAft>
                <a:spcPts val="2100"/>
              </a:spcAft>
              <a:buSzPts val="2000"/>
              <a:buChar char="•"/>
            </a:pPr>
            <a:r>
              <a:rPr lang="zh-CN" sz="2000"/>
              <a:t>There are 28 EMPS in China. Usually live in border or mountains. Some are in danger of losing their unique language, culture, the racial identity.</a:t>
            </a:r>
            <a:endParaRPr sz="2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zh-CN" sz="4400" b="0" i="0" u="none" strike="noStrike" cap="none">
                <a:solidFill>
                  <a:schemeClr val="dk1"/>
                </a:solidFill>
                <a:latin typeface="Calibri"/>
                <a:ea typeface="Calibri"/>
                <a:cs typeface="Calibri"/>
                <a:sym typeface="Calibri"/>
              </a:rPr>
              <a:t>Gap</a:t>
            </a:r>
            <a:endParaRPr/>
          </a:p>
        </p:txBody>
      </p:sp>
      <p:sp>
        <p:nvSpPr>
          <p:cNvPr id="94" name="Google Shape;94;p18" descr="https://docs.google.com/drawings/d/seK3KKa1rAS3x_t_9vTy1tA/image?w=624&amp;h=214&amp;rev=130&amp;ac=1&amp;parent=1kq1UcKvFO5VMULgxBkwYA8oOUp-UaVc0hlNs4opk0fE"/>
          <p:cNvSpPr txBox="1">
            <a:spLocks noGrp="1"/>
          </p:cNvSpPr>
          <p:nvPr>
            <p:ph type="body" idx="1"/>
          </p:nvPr>
        </p:nvSpPr>
        <p:spPr>
          <a:xfrm>
            <a:off x="838200" y="1825625"/>
            <a:ext cx="10515600" cy="4720800"/>
          </a:xfrm>
          <a:prstGeom prst="rect">
            <a:avLst/>
          </a:prstGeom>
          <a:noFill/>
          <a:ln>
            <a:noFill/>
          </a:ln>
        </p:spPr>
        <p:txBody>
          <a:bodyPr spcFirstLastPara="1" wrap="square" lIns="91425" tIns="45700" rIns="91425" bIns="45700" anchor="t" anchorCtr="0">
            <a:noAutofit/>
          </a:bodyPr>
          <a:lstStyle/>
          <a:p>
            <a:pPr marL="228600" marR="0" lvl="0" indent="-191135" algn="l" rtl="0">
              <a:lnSpc>
                <a:spcPct val="140000"/>
              </a:lnSpc>
              <a:spcBef>
                <a:spcPts val="0"/>
              </a:spcBef>
              <a:spcAft>
                <a:spcPts val="0"/>
              </a:spcAft>
              <a:buClr>
                <a:schemeClr val="dk1"/>
              </a:buClr>
              <a:buSzPts val="2000"/>
              <a:buFont typeface="Arial"/>
              <a:buChar char="•"/>
            </a:pPr>
            <a:r>
              <a:rPr lang="zh-CN" sz="2000" b="0" i="0" u="none" strike="noStrike" cap="none" dirty="0">
                <a:solidFill>
                  <a:schemeClr val="dk1"/>
                </a:solidFill>
                <a:latin typeface="Calibri"/>
                <a:ea typeface="Calibri"/>
                <a:cs typeface="Calibri"/>
                <a:sym typeface="Calibri"/>
              </a:rPr>
              <a:t>从目前来看，在为数不多的少数民族信息实践相关的研究中，他们主要关注少数民族需要什么样的信息和信息服务,也有研究</a:t>
            </a:r>
            <a:r>
              <a:rPr lang="zh-CN" sz="2000" dirty="0"/>
              <a:t>提出</a:t>
            </a:r>
            <a:r>
              <a:rPr lang="zh-CN" sz="2000" b="0" i="0" u="none" strike="noStrike" cap="none" dirty="0">
                <a:solidFill>
                  <a:schemeClr val="dk1"/>
                </a:solidFill>
                <a:latin typeface="Calibri"/>
                <a:ea typeface="Calibri"/>
                <a:cs typeface="Calibri"/>
                <a:sym typeface="Calibri"/>
              </a:rPr>
              <a:t>少数民族封闭的生活环境和固有的文化传统会影响其日常信息实践</a:t>
            </a:r>
            <a:endParaRPr sz="2000" b="0" i="0" u="none" strike="noStrike" cap="none" dirty="0">
              <a:solidFill>
                <a:schemeClr val="dk1"/>
              </a:solidFill>
              <a:latin typeface="Calibri"/>
              <a:ea typeface="Calibri"/>
              <a:cs typeface="Calibri"/>
              <a:sym typeface="Calibri"/>
            </a:endParaRPr>
          </a:p>
          <a:p>
            <a:pPr marL="228600" marR="0" lvl="0" indent="-191135" algn="l" rtl="0">
              <a:lnSpc>
                <a:spcPct val="140000"/>
              </a:lnSpc>
              <a:spcBef>
                <a:spcPts val="1000"/>
              </a:spcBef>
              <a:spcAft>
                <a:spcPts val="0"/>
              </a:spcAft>
              <a:buClr>
                <a:schemeClr val="dk1"/>
              </a:buClr>
              <a:buSzPts val="2000"/>
              <a:buFont typeface="Arial"/>
              <a:buChar char="•"/>
            </a:pPr>
            <a:r>
              <a:rPr lang="zh-CN" sz="2000" b="0" i="0" u="none" strike="noStrike" cap="none" dirty="0">
                <a:solidFill>
                  <a:schemeClr val="dk1"/>
                </a:solidFill>
                <a:latin typeface="Calibri"/>
                <a:ea typeface="Calibri"/>
                <a:cs typeface="Calibri"/>
                <a:sym typeface="Calibri"/>
              </a:rPr>
              <a:t>在此基础上，其生活环境和文化传统会通过哪些因素影响少数民族的日常信息实践，目前并没有经验数据来进一步说明和解释</a:t>
            </a:r>
            <a:endParaRPr sz="2000" b="0" i="0" u="none" strike="noStrike" cap="none" dirty="0">
              <a:solidFill>
                <a:schemeClr val="dk1"/>
              </a:solidFill>
              <a:latin typeface="Calibri"/>
              <a:ea typeface="Calibri"/>
              <a:cs typeface="Calibri"/>
              <a:sym typeface="Calibri"/>
            </a:endParaRPr>
          </a:p>
          <a:p>
            <a:pPr marL="228600" marR="0" lvl="0" indent="-178435" algn="l" rtl="0">
              <a:lnSpc>
                <a:spcPct val="140000"/>
              </a:lnSpc>
              <a:spcBef>
                <a:spcPts val="2100"/>
              </a:spcBef>
              <a:spcAft>
                <a:spcPts val="0"/>
              </a:spcAft>
              <a:buSzPts val="1800"/>
              <a:buChar char="•"/>
            </a:pPr>
            <a:r>
              <a:rPr lang="en-US" altLang="zh-CN" sz="1800" dirty="0">
                <a:solidFill>
                  <a:schemeClr val="tx1"/>
                </a:solidFill>
                <a:latin typeface="Arial"/>
                <a:ea typeface="Arial"/>
                <a:cs typeface="Arial"/>
                <a:sym typeface="Arial"/>
              </a:rPr>
              <a:t>R</a:t>
            </a:r>
            <a:r>
              <a:rPr lang="zh-CN" sz="1800" dirty="0">
                <a:solidFill>
                  <a:schemeClr val="tx1"/>
                </a:solidFill>
                <a:latin typeface="Arial"/>
                <a:ea typeface="Arial"/>
                <a:cs typeface="Arial"/>
                <a:sym typeface="Arial"/>
              </a:rPr>
              <a:t>esearch</a:t>
            </a:r>
            <a:r>
              <a:rPr lang="en-US" altLang="zh-CN" sz="1800" dirty="0" err="1">
                <a:solidFill>
                  <a:schemeClr val="tx1"/>
                </a:solidFill>
                <a:latin typeface="Arial"/>
                <a:ea typeface="Arial"/>
                <a:cs typeface="Arial"/>
                <a:sym typeface="Arial"/>
              </a:rPr>
              <a:t>ers</a:t>
            </a:r>
            <a:r>
              <a:rPr lang="en-US" altLang="zh-CN" sz="1800" dirty="0">
                <a:solidFill>
                  <a:schemeClr val="tx1"/>
                </a:solidFill>
                <a:latin typeface="Arial"/>
                <a:ea typeface="Arial"/>
                <a:cs typeface="Arial"/>
                <a:sym typeface="Arial"/>
              </a:rPr>
              <a:t> are</a:t>
            </a:r>
            <a:r>
              <a:rPr lang="zh-CN" sz="1800" dirty="0">
                <a:solidFill>
                  <a:schemeClr val="tx1"/>
                </a:solidFill>
                <a:latin typeface="Arial"/>
                <a:ea typeface="Arial"/>
                <a:cs typeface="Arial"/>
                <a:sym typeface="Arial"/>
              </a:rPr>
              <a:t> </a:t>
            </a:r>
            <a:r>
              <a:rPr lang="en-US" altLang="zh-CN" sz="1800" dirty="0">
                <a:solidFill>
                  <a:schemeClr val="tx1"/>
                </a:solidFill>
                <a:latin typeface="Arial"/>
                <a:ea typeface="Arial"/>
                <a:cs typeface="Arial"/>
                <a:sym typeface="Arial"/>
              </a:rPr>
              <a:t>interested in </a:t>
            </a:r>
            <a:r>
              <a:rPr lang="zh-CN" sz="1800" dirty="0">
                <a:solidFill>
                  <a:schemeClr val="tx1"/>
                </a:solidFill>
                <a:latin typeface="Arial"/>
                <a:ea typeface="Arial"/>
                <a:cs typeface="Arial"/>
                <a:sym typeface="Arial"/>
              </a:rPr>
              <a:t>what kind of information and information services are needed by ethnic minorities.</a:t>
            </a:r>
            <a:r>
              <a:rPr lang="en-US" altLang="zh-CN" sz="1800" dirty="0">
                <a:solidFill>
                  <a:schemeClr val="tx1"/>
                </a:solidFill>
                <a:latin typeface="Arial"/>
                <a:ea typeface="Arial"/>
                <a:cs typeface="Arial"/>
                <a:sym typeface="Arial"/>
              </a:rPr>
              <a:t> Few theoretical tools are available </a:t>
            </a:r>
            <a:r>
              <a:rPr lang="zh-CN" sz="1800" dirty="0">
                <a:solidFill>
                  <a:schemeClr val="tx1"/>
                </a:solidFill>
                <a:latin typeface="Arial"/>
                <a:ea typeface="Arial"/>
                <a:cs typeface="Arial"/>
                <a:sym typeface="Arial"/>
              </a:rPr>
              <a:t>on how information technology and media influence integration of </a:t>
            </a:r>
            <a:r>
              <a:rPr lang="en-US" altLang="zh-CN" sz="1800" dirty="0">
                <a:solidFill>
                  <a:schemeClr val="tx1"/>
                </a:solidFill>
                <a:latin typeface="Arial"/>
                <a:ea typeface="Arial"/>
                <a:cs typeface="Arial"/>
                <a:sym typeface="Arial"/>
              </a:rPr>
              <a:t>rural minorities to </a:t>
            </a:r>
            <a:r>
              <a:rPr lang="zh-CN" sz="1800" dirty="0">
                <a:solidFill>
                  <a:schemeClr val="tx1"/>
                </a:solidFill>
                <a:latin typeface="Arial"/>
                <a:ea typeface="Arial"/>
                <a:cs typeface="Arial"/>
                <a:sym typeface="Arial"/>
              </a:rPr>
              <a:t>information society</a:t>
            </a:r>
            <a:endParaRPr sz="1800" dirty="0">
              <a:solidFill>
                <a:schemeClr val="tx1"/>
              </a:solidFill>
              <a:latin typeface="Arial"/>
              <a:ea typeface="Arial"/>
              <a:cs typeface="Arial"/>
              <a:sym typeface="Arial"/>
            </a:endParaRPr>
          </a:p>
          <a:p>
            <a:pPr marL="228600" marR="0" lvl="0" indent="-178435" algn="l" rtl="0">
              <a:lnSpc>
                <a:spcPct val="140000"/>
              </a:lnSpc>
              <a:spcBef>
                <a:spcPts val="2100"/>
              </a:spcBef>
              <a:spcAft>
                <a:spcPts val="2100"/>
              </a:spcAft>
              <a:buSzPts val="1800"/>
              <a:buChar char="•"/>
            </a:pPr>
            <a:r>
              <a:rPr lang="en-US" altLang="zh-CN" sz="1800" dirty="0">
                <a:solidFill>
                  <a:schemeClr val="tx1"/>
                </a:solidFill>
                <a:latin typeface="Arial"/>
                <a:ea typeface="Arial"/>
                <a:cs typeface="Arial"/>
                <a:sym typeface="Arial"/>
              </a:rPr>
              <a:t>It is not clear what</a:t>
            </a:r>
            <a:r>
              <a:rPr lang="zh-CN" sz="1800" dirty="0">
                <a:solidFill>
                  <a:schemeClr val="tx1"/>
                </a:solidFill>
                <a:latin typeface="Arial"/>
                <a:ea typeface="Arial"/>
                <a:cs typeface="Arial"/>
                <a:sym typeface="Arial"/>
              </a:rPr>
              <a:t> factors affect the daily information practice of ethnic minorities </a:t>
            </a:r>
            <a:r>
              <a:rPr lang="en-US" altLang="zh-CN" sz="1800" dirty="0">
                <a:solidFill>
                  <a:schemeClr val="tx1"/>
                </a:solidFill>
                <a:latin typeface="Arial"/>
                <a:ea typeface="Arial"/>
                <a:cs typeface="Arial"/>
                <a:sym typeface="Arial"/>
              </a:rPr>
              <a:t>based on their daily life</a:t>
            </a:r>
            <a:r>
              <a:rPr lang="zh-CN" sz="1800" dirty="0">
                <a:solidFill>
                  <a:schemeClr val="tx1"/>
                </a:solidFill>
                <a:latin typeface="Arial"/>
                <a:ea typeface="Arial"/>
                <a:cs typeface="Arial"/>
                <a:sym typeface="Arial"/>
              </a:rPr>
              <a:t> and cultural traditions, and there is currently no</a:t>
            </a:r>
            <a:r>
              <a:rPr lang="en-US" altLang="zh-CN" sz="1800" dirty="0">
                <a:solidFill>
                  <a:schemeClr val="tx1"/>
                </a:solidFill>
                <a:latin typeface="Arial"/>
                <a:ea typeface="Arial"/>
                <a:cs typeface="Arial"/>
                <a:sym typeface="Arial"/>
              </a:rPr>
              <a:t>t enough </a:t>
            </a:r>
            <a:r>
              <a:rPr lang="zh-CN" sz="1800" dirty="0">
                <a:solidFill>
                  <a:schemeClr val="tx1"/>
                </a:solidFill>
                <a:latin typeface="Arial"/>
                <a:ea typeface="Arial"/>
                <a:cs typeface="Arial"/>
                <a:sym typeface="Arial"/>
              </a:rPr>
              <a:t>empirical data </a:t>
            </a:r>
            <a:r>
              <a:rPr lang="en-US" altLang="zh-CN" sz="1800" dirty="0">
                <a:solidFill>
                  <a:schemeClr val="tx1"/>
                </a:solidFill>
                <a:latin typeface="Arial"/>
                <a:ea typeface="Arial"/>
                <a:cs typeface="Arial"/>
                <a:sym typeface="Arial"/>
              </a:rPr>
              <a:t>on this topic</a:t>
            </a:r>
            <a:endParaRPr sz="1800" dirty="0">
              <a:solidFill>
                <a:schemeClr val="tx1"/>
              </a:solidFill>
              <a:latin typeface="Arial"/>
              <a:ea typeface="Arial"/>
              <a:cs typeface="Arial"/>
              <a:sym typeface="Arial"/>
            </a:endParaRPr>
          </a:p>
        </p:txBody>
      </p:sp>
      <p:sp>
        <p:nvSpPr>
          <p:cNvPr id="95" name="Google Shape;95;p18" descr="https://docs.google.com/drawings/d/seK3KKa1rAS3x_t_9vTy1tA/image?w=624&amp;h=214&amp;rev=130&amp;ac=1&amp;parent=1kq1UcKvFO5VMULgxBkwYA8oOUp-UaVc0hlNs4opk0fE"/>
          <p:cNvSpPr/>
          <p:nvPr/>
        </p:nvSpPr>
        <p:spPr>
          <a:xfrm>
            <a:off x="130175" y="365125"/>
            <a:ext cx="5943600" cy="9270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endParaRPr sz="36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zh-CN" sz="3600" b="0" i="0" u="none" strike="noStrike" cap="none">
                <a:solidFill>
                  <a:schemeClr val="dk1"/>
                </a:solidFill>
                <a:latin typeface="Calibri"/>
                <a:ea typeface="Calibri"/>
                <a:cs typeface="Calibri"/>
                <a:sym typeface="Calibri"/>
              </a:rPr>
              <a:t>Purpose</a:t>
            </a:r>
            <a:endParaRPr sz="3600" b="0" i="0" u="none" strike="noStrike" cap="none">
              <a:solidFill>
                <a:schemeClr val="dk1"/>
              </a:solidFill>
              <a:latin typeface="Calibri"/>
              <a:ea typeface="Calibri"/>
              <a:cs typeface="Calibri"/>
              <a:sym typeface="Calibri"/>
            </a:endParaRPr>
          </a:p>
        </p:txBody>
      </p:sp>
      <p:sp>
        <p:nvSpPr>
          <p:cNvPr id="101" name="Google Shape;101;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1000"/>
              </a:spcBef>
              <a:spcAft>
                <a:spcPts val="0"/>
              </a:spcAft>
              <a:buClr>
                <a:schemeClr val="dk1"/>
              </a:buClr>
              <a:buSzPts val="2590"/>
              <a:buFont typeface="Arial"/>
              <a:buNone/>
            </a:pPr>
            <a:r>
              <a:rPr lang="zh-CN" sz="2200" b="0" i="0" u="none" strike="noStrike" cap="none" dirty="0">
                <a:solidFill>
                  <a:schemeClr val="dk1"/>
                </a:solidFill>
                <a:latin typeface="Calibri"/>
                <a:ea typeface="Calibri"/>
                <a:cs typeface="Calibri"/>
                <a:sym typeface="Calibri"/>
              </a:rPr>
              <a:t>1、深入调查EMSP的日常信息实践 (Daily information </a:t>
            </a:r>
            <a:r>
              <a:rPr lang="zh-CN" sz="2200" dirty="0"/>
              <a:t>practice)</a:t>
            </a:r>
            <a:endParaRPr sz="2200" b="0" i="0" u="none" strike="noStrike" cap="none" dirty="0">
              <a:solidFill>
                <a:schemeClr val="dk1"/>
              </a:solidFill>
              <a:latin typeface="Calibri"/>
              <a:ea typeface="Calibri"/>
              <a:cs typeface="Calibri"/>
              <a:sym typeface="Calibri"/>
            </a:endParaRPr>
          </a:p>
          <a:p>
            <a:pPr marL="0" marR="0" lvl="0" indent="0" algn="l" rtl="0">
              <a:lnSpc>
                <a:spcPct val="140000"/>
              </a:lnSpc>
              <a:spcBef>
                <a:spcPts val="1000"/>
              </a:spcBef>
              <a:spcAft>
                <a:spcPts val="0"/>
              </a:spcAft>
              <a:buClr>
                <a:schemeClr val="dk1"/>
              </a:buClr>
              <a:buSzPts val="2590"/>
              <a:buFont typeface="Arial"/>
              <a:buNone/>
            </a:pPr>
            <a:r>
              <a:rPr lang="zh-CN" sz="2200" b="0" i="0" u="none" strike="noStrike" cap="none" dirty="0">
                <a:solidFill>
                  <a:schemeClr val="dk1"/>
                </a:solidFill>
                <a:latin typeface="Calibri"/>
                <a:ea typeface="Calibri"/>
                <a:cs typeface="Calibri"/>
                <a:sym typeface="Calibri"/>
              </a:rPr>
              <a:t>2、在查特曼理论框架中的“小世界”情境下，有效识别影响其日常信息实践的社会文化因素 (Using Chatman</a:t>
            </a:r>
            <a:r>
              <a:rPr lang="zh-CN" sz="2200" dirty="0"/>
              <a:t>’s Small World framework, how to explain interaction between ICT and unique culture.</a:t>
            </a:r>
            <a:endParaRPr sz="2200" b="0" i="0" u="none" strike="noStrike" cap="none" dirty="0">
              <a:solidFill>
                <a:schemeClr val="dk1"/>
              </a:solidFill>
              <a:latin typeface="Calibri"/>
              <a:ea typeface="Calibri"/>
              <a:cs typeface="Calibri"/>
              <a:sym typeface="Calibri"/>
            </a:endParaRPr>
          </a:p>
          <a:p>
            <a:pPr marL="0" marR="0" lvl="0" indent="0" algn="l" rtl="0">
              <a:lnSpc>
                <a:spcPct val="140000"/>
              </a:lnSpc>
              <a:spcBef>
                <a:spcPts val="1000"/>
              </a:spcBef>
              <a:spcAft>
                <a:spcPts val="2100"/>
              </a:spcAft>
              <a:buClr>
                <a:schemeClr val="dk1"/>
              </a:buClr>
              <a:buSzPts val="2590"/>
              <a:buFont typeface="Arial"/>
              <a:buNone/>
            </a:pPr>
            <a:r>
              <a:rPr lang="zh-CN" sz="2200" b="0" i="0" u="none" strike="noStrike" cap="none" dirty="0">
                <a:solidFill>
                  <a:schemeClr val="dk1"/>
                </a:solidFill>
                <a:latin typeface="Calibri"/>
                <a:ea typeface="Calibri"/>
                <a:cs typeface="Calibri"/>
                <a:sym typeface="Calibri"/>
              </a:rPr>
              <a:t>3、在此基础上，探讨如何消除信息屏障，如何更好地促进EMSP融入信息社会，实现其文化传承和自身发展 (</a:t>
            </a:r>
            <a:r>
              <a:rPr lang="zh-CN" sz="2200" dirty="0"/>
              <a:t>Explore information barriers)</a:t>
            </a:r>
            <a:endParaRPr sz="2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grpSp>
        <p:nvGrpSpPr>
          <p:cNvPr id="106" name="Google Shape;106;p20"/>
          <p:cNvGrpSpPr/>
          <p:nvPr/>
        </p:nvGrpSpPr>
        <p:grpSpPr>
          <a:xfrm>
            <a:off x="593890" y="1018095"/>
            <a:ext cx="10724560" cy="4251490"/>
            <a:chOff x="390525" y="1038225"/>
            <a:chExt cx="6076950" cy="2067000"/>
          </a:xfrm>
        </p:grpSpPr>
        <p:sp>
          <p:nvSpPr>
            <p:cNvPr id="107" name="Google Shape;107;p20"/>
            <p:cNvSpPr/>
            <p:nvPr/>
          </p:nvSpPr>
          <p:spPr>
            <a:xfrm>
              <a:off x="390525" y="1038225"/>
              <a:ext cx="2438400" cy="20670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zh-CN" sz="4000"/>
                <a:t>S</a:t>
              </a:r>
              <a:r>
                <a:rPr lang="zh-CN" sz="4000">
                  <a:solidFill>
                    <a:srgbClr val="000000"/>
                  </a:solidFill>
                  <a:latin typeface="Arial"/>
                  <a:ea typeface="Arial"/>
                  <a:cs typeface="Arial"/>
                  <a:sym typeface="Arial"/>
                </a:rPr>
                <a:t>mall </a:t>
              </a:r>
              <a:r>
                <a:rPr lang="zh-CN" sz="4000"/>
                <a:t>W</a:t>
              </a:r>
              <a:r>
                <a:rPr lang="zh-CN" sz="4000">
                  <a:solidFill>
                    <a:srgbClr val="000000"/>
                  </a:solidFill>
                  <a:latin typeface="Arial"/>
                  <a:ea typeface="Arial"/>
                  <a:cs typeface="Arial"/>
                  <a:sym typeface="Arial"/>
                </a:rPr>
                <a:t>orld </a:t>
              </a:r>
              <a:r>
                <a:rPr lang="zh-CN" sz="4000"/>
                <a:t>C</a:t>
              </a:r>
              <a:r>
                <a:rPr lang="zh-CN" sz="4000">
                  <a:solidFill>
                    <a:srgbClr val="000000"/>
                  </a:solidFill>
                  <a:latin typeface="Arial"/>
                  <a:ea typeface="Arial"/>
                  <a:cs typeface="Arial"/>
                  <a:sym typeface="Arial"/>
                </a:rPr>
                <a:t>ontext</a:t>
              </a:r>
              <a:endParaRPr sz="4000">
                <a:solidFill>
                  <a:schemeClr val="dk1"/>
                </a:solidFill>
                <a:latin typeface="Arial"/>
                <a:ea typeface="Arial"/>
                <a:cs typeface="Arial"/>
                <a:sym typeface="Arial"/>
              </a:endParaRPr>
            </a:p>
          </p:txBody>
        </p:sp>
        <p:sp>
          <p:nvSpPr>
            <p:cNvPr id="108" name="Google Shape;108;p20"/>
            <p:cNvSpPr/>
            <p:nvPr/>
          </p:nvSpPr>
          <p:spPr>
            <a:xfrm>
              <a:off x="2933700" y="1364475"/>
              <a:ext cx="1647900" cy="1414500"/>
            </a:xfrm>
            <a:prstGeom prst="rightArrow">
              <a:avLst>
                <a:gd name="adj1" fmla="val 50000"/>
                <a:gd name="adj2" fmla="val 50000"/>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zh-CN" sz="4000"/>
                <a:t>W</a:t>
              </a:r>
              <a:r>
                <a:rPr lang="zh-CN" sz="4000">
                  <a:solidFill>
                    <a:srgbClr val="000000"/>
                  </a:solidFill>
                  <a:latin typeface="Arial"/>
                  <a:ea typeface="Arial"/>
                  <a:cs typeface="Arial"/>
                  <a:sym typeface="Arial"/>
                </a:rPr>
                <a:t>hat factors?</a:t>
              </a:r>
              <a:endParaRPr sz="4000">
                <a:solidFill>
                  <a:schemeClr val="dk1"/>
                </a:solidFill>
                <a:latin typeface="Arial"/>
                <a:ea typeface="Arial"/>
                <a:cs typeface="Arial"/>
                <a:sym typeface="Arial"/>
              </a:endParaRPr>
            </a:p>
          </p:txBody>
        </p:sp>
        <p:sp>
          <p:nvSpPr>
            <p:cNvPr id="109" name="Google Shape;109;p20"/>
            <p:cNvSpPr/>
            <p:nvPr/>
          </p:nvSpPr>
          <p:spPr>
            <a:xfrm>
              <a:off x="4686375" y="1209675"/>
              <a:ext cx="1781100" cy="17241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zh-CN" sz="4000"/>
                <a:t>E</a:t>
              </a:r>
              <a:r>
                <a:rPr lang="zh-CN" sz="4000">
                  <a:solidFill>
                    <a:srgbClr val="000000"/>
                  </a:solidFill>
                  <a:latin typeface="Arial"/>
                  <a:ea typeface="Arial"/>
                  <a:cs typeface="Arial"/>
                  <a:sym typeface="Arial"/>
                </a:rPr>
                <a:t>veryday information practice of EMSP</a:t>
              </a:r>
              <a:endParaRPr sz="4000">
                <a:solidFill>
                  <a:schemeClr val="dk1"/>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zh-CN" sz="3600" b="0" i="0" u="none" strike="noStrike" cap="none">
                <a:solidFill>
                  <a:schemeClr val="dk1"/>
                </a:solidFill>
                <a:latin typeface="Calibri"/>
                <a:ea typeface="Calibri"/>
                <a:cs typeface="Calibri"/>
                <a:sym typeface="Calibri"/>
              </a:rPr>
              <a:t>Small world context （Chatman, E.A.1999 ）</a:t>
            </a:r>
            <a:endParaRPr sz="3600" b="0" i="0" u="none" strike="noStrike" cap="none">
              <a:solidFill>
                <a:schemeClr val="dk1"/>
              </a:solidFill>
              <a:latin typeface="Calibri"/>
              <a:ea typeface="Calibri"/>
              <a:cs typeface="Calibri"/>
              <a:sym typeface="Calibri"/>
            </a:endParaRPr>
          </a:p>
        </p:txBody>
      </p:sp>
      <p:sp>
        <p:nvSpPr>
          <p:cNvPr id="115" name="Google Shape;115;p21"/>
          <p:cNvSpPr txBox="1">
            <a:spLocks noGrp="1"/>
          </p:cNvSpPr>
          <p:nvPr>
            <p:ph type="body" idx="1"/>
          </p:nvPr>
        </p:nvSpPr>
        <p:spPr>
          <a:xfrm>
            <a:off x="838200" y="1690701"/>
            <a:ext cx="10515600" cy="4704900"/>
          </a:xfrm>
          <a:prstGeom prst="rect">
            <a:avLst/>
          </a:prstGeom>
          <a:noFill/>
          <a:ln>
            <a:noFill/>
          </a:ln>
        </p:spPr>
        <p:txBody>
          <a:bodyPr spcFirstLastPara="1" wrap="square" lIns="91425" tIns="45700" rIns="91425" bIns="45700" anchor="t" anchorCtr="0">
            <a:noAutofit/>
          </a:bodyPr>
          <a:lstStyle/>
          <a:p>
            <a:pPr marL="228600" marR="0" lvl="0" indent="-177800" algn="l" rtl="0">
              <a:lnSpc>
                <a:spcPct val="150000"/>
              </a:lnSpc>
              <a:spcBef>
                <a:spcPts val="0"/>
              </a:spcBef>
              <a:spcAft>
                <a:spcPts val="0"/>
              </a:spcAft>
              <a:buClr>
                <a:schemeClr val="dk1"/>
              </a:buClr>
              <a:buSzPts val="2000"/>
              <a:buFont typeface="Arial"/>
              <a:buChar char="•"/>
            </a:pPr>
            <a:r>
              <a:rPr lang="zh-CN" sz="2000" b="0" i="0" u="none" strike="noStrike" cap="none">
                <a:solidFill>
                  <a:schemeClr val="dk1"/>
                </a:solidFill>
                <a:latin typeface="Calibri"/>
                <a:ea typeface="Calibri"/>
                <a:cs typeface="Calibri"/>
                <a:sym typeface="Calibri"/>
              </a:rPr>
              <a:t>小世界中的“社会规范”决定小世界成员对信息需求的感知、信息渠道的选择及信息价值的判断。</a:t>
            </a:r>
            <a:r>
              <a:rPr lang="zh-CN" sz="2000">
                <a:solidFill>
                  <a:srgbClr val="222222"/>
                </a:solidFill>
                <a:latin typeface="Arial"/>
                <a:ea typeface="Arial"/>
                <a:cs typeface="Arial"/>
                <a:sym typeface="Arial"/>
              </a:rPr>
              <a:t>The "social norms" in the small world determine the perception of information needs by small world members, the choice of information channels, and the judgment of information value.</a:t>
            </a:r>
            <a:endParaRPr sz="2000"/>
          </a:p>
          <a:p>
            <a:pPr marL="228600" marR="0" lvl="0" indent="-177800" algn="l" rtl="0">
              <a:lnSpc>
                <a:spcPct val="150000"/>
              </a:lnSpc>
              <a:spcBef>
                <a:spcPts val="1000"/>
              </a:spcBef>
              <a:spcAft>
                <a:spcPts val="0"/>
              </a:spcAft>
              <a:buClr>
                <a:schemeClr val="dk1"/>
              </a:buClr>
              <a:buSzPts val="2000"/>
              <a:buFont typeface="Arial"/>
              <a:buChar char="•"/>
            </a:pPr>
            <a:r>
              <a:rPr lang="zh-CN" sz="2000" b="0" i="0" u="none" strike="noStrike" cap="none">
                <a:solidFill>
                  <a:schemeClr val="dk1"/>
                </a:solidFill>
                <a:latin typeface="Calibri"/>
                <a:ea typeface="Calibri"/>
                <a:cs typeface="Calibri"/>
                <a:sym typeface="Calibri"/>
              </a:rPr>
              <a:t>小世界中成员对信息的吸收与运用跟小世界成员独特的“世界观”紧密相关。</a:t>
            </a:r>
            <a:r>
              <a:rPr lang="zh-CN" sz="1800">
                <a:solidFill>
                  <a:srgbClr val="222222"/>
                </a:solidFill>
                <a:latin typeface="Arial"/>
                <a:ea typeface="Arial"/>
                <a:cs typeface="Arial"/>
                <a:sym typeface="Arial"/>
              </a:rPr>
              <a:t>The absorption and use of information by members in the small world is closely related to the unique "worldview" of small world members.</a:t>
            </a:r>
            <a:endParaRPr sz="2000"/>
          </a:p>
          <a:p>
            <a:pPr marL="228600" marR="0" lvl="0" indent="-177800" algn="l" rtl="0">
              <a:lnSpc>
                <a:spcPct val="150000"/>
              </a:lnSpc>
              <a:spcBef>
                <a:spcPts val="1000"/>
              </a:spcBef>
              <a:spcAft>
                <a:spcPts val="2100"/>
              </a:spcAft>
              <a:buClr>
                <a:schemeClr val="dk1"/>
              </a:buClr>
              <a:buSzPts val="2000"/>
              <a:buFont typeface="Arial"/>
              <a:buChar char="•"/>
            </a:pPr>
            <a:r>
              <a:rPr lang="zh-CN" sz="2000" b="0" i="0" u="none" strike="noStrike" cap="none">
                <a:solidFill>
                  <a:schemeClr val="dk1"/>
                </a:solidFill>
                <a:latin typeface="Calibri"/>
                <a:ea typeface="Calibri"/>
                <a:cs typeface="Calibri"/>
                <a:sym typeface="Calibri"/>
              </a:rPr>
              <a:t>小世界中“局内人”和“局外人”的界限，使得他们很少自觉地对外部世界分享和寻求信息。</a:t>
            </a:r>
            <a:r>
              <a:rPr lang="zh-CN" sz="1800">
                <a:solidFill>
                  <a:srgbClr val="222222"/>
                </a:solidFill>
                <a:latin typeface="Arial"/>
                <a:ea typeface="Arial"/>
                <a:cs typeface="Arial"/>
                <a:sym typeface="Arial"/>
              </a:rPr>
              <a:t>The boundaries between “insiders” and “outsiders” in the small world make them seldom consciously share and seek information from the outside world.</a:t>
            </a:r>
            <a:endParaRPr sz="2000"/>
          </a:p>
        </p:txBody>
      </p:sp>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TotalTime>
  <Words>2144</Words>
  <Application>Microsoft Office PowerPoint</Application>
  <PresentationFormat>宽屏</PresentationFormat>
  <Paragraphs>199</Paragraphs>
  <Slides>22</Slides>
  <Notes>19</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22</vt:i4>
      </vt:variant>
    </vt:vector>
  </HeadingPairs>
  <TitlesOfParts>
    <vt:vector size="27" baseType="lpstr">
      <vt:lpstr>Roboto Slab</vt:lpstr>
      <vt:lpstr>Roboto</vt:lpstr>
      <vt:lpstr>Arial</vt:lpstr>
      <vt:lpstr>Calibri</vt:lpstr>
      <vt:lpstr>Marina</vt:lpstr>
      <vt:lpstr>Life in a Small World</vt:lpstr>
      <vt:lpstr>Background: Marginalized population</vt:lpstr>
      <vt:lpstr>Background: Rural and Ethnic Minority </vt:lpstr>
      <vt:lpstr>PowerPoint 演示文稿</vt:lpstr>
      <vt:lpstr>Background: Ethinic Minority with Small Population (EMSP) </vt:lpstr>
      <vt:lpstr>Gap</vt:lpstr>
      <vt:lpstr>Purpose</vt:lpstr>
      <vt:lpstr>PowerPoint 演示文稿</vt:lpstr>
      <vt:lpstr>Small world context （Chatman, E.A.1999 ）</vt:lpstr>
      <vt:lpstr>Everyday Information Practice（Savolainen，2008）</vt:lpstr>
      <vt:lpstr>Research design：Study participate</vt:lpstr>
      <vt:lpstr>PowerPoint 演示文稿</vt:lpstr>
      <vt:lpstr>Jino： the 56th racial group in China</vt:lpstr>
      <vt:lpstr>PowerPoint 演示文稿</vt:lpstr>
      <vt:lpstr>PowerPoint 演示文稿</vt:lpstr>
      <vt:lpstr>Research design：Date collection</vt:lpstr>
      <vt:lpstr>Research Design： Data Analysis</vt:lpstr>
      <vt:lpstr>PowerPoint 演示文稿</vt:lpstr>
      <vt:lpstr>PowerPoint 演示文稿</vt:lpstr>
      <vt:lpstr>Influence of Information Practice of Ethnic Minorities</vt:lpstr>
      <vt:lpstr>Future work：Toward a Model of Information Practice of Ethnic Minorities</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 in a small world</dc:title>
  <dc:creator>Du, Yunfei</dc:creator>
  <cp:lastModifiedBy>明 朱</cp:lastModifiedBy>
  <cp:revision>18</cp:revision>
  <cp:lastPrinted>2018-10-26T16:13:34Z</cp:lastPrinted>
  <dcterms:modified xsi:type="dcterms:W3CDTF">2018-10-26T18:43:51Z</dcterms:modified>
</cp:coreProperties>
</file>